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C08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043" autoAdjust="0"/>
  </p:normalViewPr>
  <p:slideViewPr>
    <p:cSldViewPr snapToGrid="0">
      <p:cViewPr varScale="1">
        <p:scale>
          <a:sx n="53" d="100"/>
          <a:sy n="53" d="100"/>
        </p:scale>
        <p:origin x="247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C36843-E109-4FA1-95D9-D00AE945FDDF}" type="datetimeFigureOut">
              <a:rPr kumimoji="1" lang="ja-JP" altLang="en-US" smtClean="0"/>
              <a:t>2024/9/4</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752AAA-D1E4-4B5F-8F37-9A87191F9189}" type="slidenum">
              <a:rPr kumimoji="1" lang="ja-JP" altLang="en-US" smtClean="0"/>
              <a:t>‹#›</a:t>
            </a:fld>
            <a:endParaRPr kumimoji="1" lang="ja-JP" altLang="en-US"/>
          </a:p>
        </p:txBody>
      </p:sp>
    </p:spTree>
    <p:extLst>
      <p:ext uri="{BB962C8B-B14F-4D97-AF65-F5344CB8AC3E}">
        <p14:creationId xmlns:p14="http://schemas.microsoft.com/office/powerpoint/2010/main" val="747457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39963" y="1241425"/>
            <a:ext cx="231775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752AAA-D1E4-4B5F-8F37-9A87191F9189}" type="slidenum">
              <a:rPr kumimoji="1" lang="ja-JP" altLang="en-US" smtClean="0"/>
              <a:t>1</a:t>
            </a:fld>
            <a:endParaRPr kumimoji="1" lang="ja-JP" altLang="en-US"/>
          </a:p>
        </p:txBody>
      </p:sp>
    </p:spTree>
    <p:extLst>
      <p:ext uri="{BB962C8B-B14F-4D97-AF65-F5344CB8AC3E}">
        <p14:creationId xmlns:p14="http://schemas.microsoft.com/office/powerpoint/2010/main" val="66726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39963" y="1241425"/>
            <a:ext cx="231775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752AAA-D1E4-4B5F-8F37-9A87191F9189}" type="slidenum">
              <a:rPr kumimoji="1" lang="ja-JP" altLang="en-US" smtClean="0"/>
              <a:t>2</a:t>
            </a:fld>
            <a:endParaRPr kumimoji="1" lang="ja-JP" altLang="en-US"/>
          </a:p>
        </p:txBody>
      </p:sp>
    </p:spTree>
    <p:extLst>
      <p:ext uri="{BB962C8B-B14F-4D97-AF65-F5344CB8AC3E}">
        <p14:creationId xmlns:p14="http://schemas.microsoft.com/office/powerpoint/2010/main" val="390648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404132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384291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220709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248582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374139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256788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160625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122476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297008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212780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BACE06-19BE-46C6-9473-192BE59787E3}" type="datetimeFigureOut">
              <a:rPr kumimoji="1" lang="ja-JP" altLang="en-US" smtClean="0"/>
              <a:t>2024/9/4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159068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DBACE06-19BE-46C6-9473-192BE59787E3}" type="datetimeFigureOut">
              <a:rPr kumimoji="1" lang="ja-JP" altLang="en-US" smtClean="0"/>
              <a:t>2024/9/4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9E621F0-CBF0-444D-8D17-6DCB3337BC8D}" type="slidenum">
              <a:rPr kumimoji="1" lang="ja-JP" altLang="en-US" smtClean="0"/>
              <a:t>‹#›</a:t>
            </a:fld>
            <a:endParaRPr kumimoji="1" lang="ja-JP" altLang="en-US"/>
          </a:p>
        </p:txBody>
      </p:sp>
    </p:spTree>
    <p:extLst>
      <p:ext uri="{BB962C8B-B14F-4D97-AF65-F5344CB8AC3E}">
        <p14:creationId xmlns:p14="http://schemas.microsoft.com/office/powerpoint/2010/main" val="1652187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42A713A1-650F-26DB-8BCB-789FA876EE53}"/>
              </a:ext>
            </a:extLst>
          </p:cNvPr>
          <p:cNvSpPr txBox="1"/>
          <p:nvPr/>
        </p:nvSpPr>
        <p:spPr>
          <a:xfrm>
            <a:off x="473713" y="327495"/>
            <a:ext cx="5950165" cy="246221"/>
          </a:xfrm>
          <a:prstGeom prst="rect">
            <a:avLst/>
          </a:prstGeom>
          <a:noFill/>
        </p:spPr>
        <p:txBody>
          <a:bodyPr wrap="square" rtlCol="0">
            <a:spAutoFit/>
          </a:bodyPr>
          <a:lstStyle/>
          <a:p>
            <a:r>
              <a:rPr kumimoji="1" lang="ja-JP" altLang="en-US" sz="1000" dirty="0">
                <a:latin typeface="AR P丸ゴシック体E" panose="020F0900000000000000" pitchFamily="50" charset="-128"/>
                <a:ea typeface="AR P丸ゴシック体E" panose="020F0900000000000000" pitchFamily="50" charset="-128"/>
              </a:rPr>
              <a:t>みわ内科クリニック　　　　　　　　　　　　　　　　　　　 第</a:t>
            </a:r>
            <a:r>
              <a:rPr kumimoji="1" lang="en-US" altLang="ja-JP" sz="1000" dirty="0">
                <a:latin typeface="AR P丸ゴシック体E" panose="020F0900000000000000" pitchFamily="50" charset="-128"/>
                <a:ea typeface="AR P丸ゴシック体E" panose="020F0900000000000000" pitchFamily="50" charset="-128"/>
              </a:rPr>
              <a:t>18</a:t>
            </a:r>
            <a:r>
              <a:rPr kumimoji="1" lang="ja-JP" altLang="en-US" sz="1000" dirty="0">
                <a:latin typeface="AR P丸ゴシック体E" panose="020F0900000000000000" pitchFamily="50" charset="-128"/>
                <a:ea typeface="AR P丸ゴシック体E" panose="020F0900000000000000" pitchFamily="50" charset="-128"/>
              </a:rPr>
              <a:t>巻　第</a:t>
            </a:r>
            <a:r>
              <a:rPr kumimoji="1" lang="en-US" altLang="ja-JP" sz="1000" dirty="0">
                <a:latin typeface="AR P丸ゴシック体E" panose="020F0900000000000000" pitchFamily="50" charset="-128"/>
                <a:ea typeface="AR P丸ゴシック体E" panose="020F0900000000000000" pitchFamily="50" charset="-128"/>
              </a:rPr>
              <a:t>8</a:t>
            </a:r>
            <a:r>
              <a:rPr kumimoji="1" lang="ja-JP" altLang="en-US" sz="1000" dirty="0">
                <a:latin typeface="AR P丸ゴシック体E" panose="020F0900000000000000" pitchFamily="50" charset="-128"/>
                <a:ea typeface="AR P丸ゴシック体E" panose="020F0900000000000000" pitchFamily="50" charset="-128"/>
              </a:rPr>
              <a:t>号　発行日　令和</a:t>
            </a:r>
            <a:r>
              <a:rPr kumimoji="1" lang="en-US" altLang="ja-JP" sz="1000" dirty="0">
                <a:latin typeface="AR P丸ゴシック体E" panose="020F0900000000000000" pitchFamily="50" charset="-128"/>
                <a:ea typeface="AR P丸ゴシック体E" panose="020F0900000000000000" pitchFamily="50" charset="-128"/>
              </a:rPr>
              <a:t>6</a:t>
            </a:r>
            <a:r>
              <a:rPr kumimoji="1" lang="ja-JP" altLang="en-US" sz="1000" dirty="0">
                <a:latin typeface="AR P丸ゴシック体E" panose="020F0900000000000000" pitchFamily="50" charset="-128"/>
                <a:ea typeface="AR P丸ゴシック体E" panose="020F0900000000000000" pitchFamily="50" charset="-128"/>
              </a:rPr>
              <a:t>年</a:t>
            </a:r>
            <a:r>
              <a:rPr kumimoji="1" lang="en-US" altLang="ja-JP" sz="1000" dirty="0">
                <a:latin typeface="AR P丸ゴシック体E" panose="020F0900000000000000" pitchFamily="50" charset="-128"/>
                <a:ea typeface="AR P丸ゴシック体E" panose="020F0900000000000000" pitchFamily="50" charset="-128"/>
              </a:rPr>
              <a:t>8</a:t>
            </a:r>
            <a:r>
              <a:rPr kumimoji="1" lang="ja-JP" altLang="en-US" sz="1000" dirty="0">
                <a:latin typeface="AR P丸ゴシック体E" panose="020F0900000000000000" pitchFamily="50" charset="-128"/>
                <a:ea typeface="AR P丸ゴシック体E" panose="020F0900000000000000" pitchFamily="50" charset="-128"/>
              </a:rPr>
              <a:t>月</a:t>
            </a:r>
          </a:p>
        </p:txBody>
      </p:sp>
      <p:sp>
        <p:nvSpPr>
          <p:cNvPr id="14" name="テキスト ボックス 13">
            <a:extLst>
              <a:ext uri="{FF2B5EF4-FFF2-40B4-BE49-F238E27FC236}">
                <a16:creationId xmlns:a16="http://schemas.microsoft.com/office/drawing/2014/main" id="{242266E5-E307-F852-C9C2-0CBC4D537318}"/>
              </a:ext>
            </a:extLst>
          </p:cNvPr>
          <p:cNvSpPr txBox="1"/>
          <p:nvPr/>
        </p:nvSpPr>
        <p:spPr>
          <a:xfrm>
            <a:off x="407774" y="1460732"/>
            <a:ext cx="6042061" cy="5447645"/>
          </a:xfrm>
          <a:prstGeom prst="rect">
            <a:avLst/>
          </a:prstGeom>
          <a:noFill/>
        </p:spPr>
        <p:txBody>
          <a:bodyPr wrap="square" numCol="2" spcCol="252000" rtlCol="0">
            <a:spAutoFit/>
          </a:bodyPr>
          <a:lstStyle/>
          <a:p>
            <a:r>
              <a:rPr kumimoji="1" lang="ja-JP" altLang="en-US" sz="1400" dirty="0">
                <a:latin typeface="ＭＳ ゴシック" panose="020B0609070205080204" pitchFamily="49" charset="-128"/>
                <a:ea typeface="ＭＳ ゴシック" panose="020B0609070205080204" pitchFamily="49" charset="-128"/>
              </a:rPr>
              <a:t>診察待ち時間の短縮・院内感染の予防を目的として完全予約制を導入しています。来院前に電話予約をお願いします。風邪等の感染症状ある方の診察は（発熱の有無にかかわらず）</a:t>
            </a:r>
            <a:r>
              <a:rPr kumimoji="1" lang="en-US" altLang="ja-JP" sz="1400" dirty="0">
                <a:solidFill>
                  <a:srgbClr val="FF0000"/>
                </a:solidFill>
                <a:latin typeface="ＭＳ ゴシック" panose="020B0609070205080204" pitchFamily="49" charset="-128"/>
                <a:ea typeface="ＭＳ ゴシック" panose="020B0609070205080204" pitchFamily="49" charset="-128"/>
              </a:rPr>
              <a:t>12</a:t>
            </a:r>
            <a:r>
              <a:rPr kumimoji="1" lang="ja-JP" altLang="en-US" sz="1400" dirty="0">
                <a:solidFill>
                  <a:srgbClr val="FF0000"/>
                </a:solidFill>
                <a:latin typeface="ＭＳ ゴシック" panose="020B0609070205080204" pitchFamily="49" charset="-128"/>
                <a:ea typeface="ＭＳ ゴシック" panose="020B0609070205080204" pitchFamily="49" charset="-128"/>
              </a:rPr>
              <a:t>時～</a:t>
            </a:r>
            <a:r>
              <a:rPr kumimoji="1" lang="en-US" altLang="ja-JP" sz="1400" dirty="0">
                <a:solidFill>
                  <a:srgbClr val="FF0000"/>
                </a:solidFill>
                <a:latin typeface="ＭＳ ゴシック" panose="020B0609070205080204" pitchFamily="49" charset="-128"/>
                <a:ea typeface="ＭＳ ゴシック" panose="020B0609070205080204" pitchFamily="49" charset="-128"/>
              </a:rPr>
              <a:t>12</a:t>
            </a:r>
            <a:r>
              <a:rPr kumimoji="1" lang="ja-JP" altLang="en-US" sz="1400" dirty="0">
                <a:solidFill>
                  <a:srgbClr val="FF0000"/>
                </a:solidFill>
                <a:latin typeface="ＭＳ ゴシック" panose="020B0609070205080204" pitchFamily="49" charset="-128"/>
                <a:ea typeface="ＭＳ ゴシック" panose="020B0609070205080204" pitchFamily="49" charset="-128"/>
              </a:rPr>
              <a:t>時</a:t>
            </a:r>
            <a:r>
              <a:rPr kumimoji="1" lang="en-US" altLang="ja-JP" sz="1400" dirty="0">
                <a:solidFill>
                  <a:srgbClr val="FF0000"/>
                </a:solidFill>
                <a:latin typeface="ＭＳ ゴシック" panose="020B0609070205080204" pitchFamily="49" charset="-128"/>
                <a:ea typeface="ＭＳ ゴシック" panose="020B0609070205080204" pitchFamily="49" charset="-128"/>
              </a:rPr>
              <a:t>30</a:t>
            </a:r>
            <a:r>
              <a:rPr kumimoji="1" lang="ja-JP" altLang="en-US" sz="1400" dirty="0">
                <a:solidFill>
                  <a:srgbClr val="FF0000"/>
                </a:solidFill>
                <a:latin typeface="ＭＳ ゴシック" panose="020B0609070205080204" pitchFamily="49" charset="-128"/>
                <a:ea typeface="ＭＳ ゴシック" panose="020B0609070205080204" pitchFamily="49" charset="-128"/>
              </a:rPr>
              <a:t>分</a:t>
            </a:r>
            <a:r>
              <a:rPr kumimoji="1" lang="ja-JP" altLang="en-US" sz="1400" dirty="0">
                <a:latin typeface="ＭＳ ゴシック" panose="020B0609070205080204" pitchFamily="49" charset="-128"/>
                <a:ea typeface="ＭＳ ゴシック" panose="020B0609070205080204" pitchFamily="49" charset="-128"/>
              </a:rPr>
              <a:t>と</a:t>
            </a:r>
            <a:r>
              <a:rPr kumimoji="1" lang="en-US" altLang="ja-JP" sz="1400" dirty="0">
                <a:solidFill>
                  <a:srgbClr val="FF0000"/>
                </a:solidFill>
                <a:latin typeface="ＭＳ ゴシック" panose="020B0609070205080204" pitchFamily="49" charset="-128"/>
                <a:ea typeface="ＭＳ ゴシック" panose="020B0609070205080204" pitchFamily="49" charset="-128"/>
              </a:rPr>
              <a:t>17</a:t>
            </a:r>
            <a:r>
              <a:rPr kumimoji="1" lang="ja-JP" altLang="en-US" sz="1400" dirty="0">
                <a:solidFill>
                  <a:srgbClr val="FF0000"/>
                </a:solidFill>
                <a:latin typeface="ＭＳ ゴシック" panose="020B0609070205080204" pitchFamily="49" charset="-128"/>
                <a:ea typeface="ＭＳ ゴシック" panose="020B0609070205080204" pitchFamily="49" charset="-128"/>
              </a:rPr>
              <a:t>時</a:t>
            </a:r>
            <a:r>
              <a:rPr kumimoji="1" lang="en-US" altLang="ja-JP" sz="1400" dirty="0">
                <a:solidFill>
                  <a:srgbClr val="FF0000"/>
                </a:solidFill>
                <a:latin typeface="ＭＳ ゴシック" panose="020B0609070205080204" pitchFamily="49" charset="-128"/>
                <a:ea typeface="ＭＳ ゴシック" panose="020B0609070205080204" pitchFamily="49" charset="-128"/>
              </a:rPr>
              <a:t>30</a:t>
            </a:r>
            <a:r>
              <a:rPr kumimoji="1" lang="ja-JP" altLang="en-US" sz="1400" dirty="0">
                <a:solidFill>
                  <a:srgbClr val="FF0000"/>
                </a:solidFill>
                <a:latin typeface="ＭＳ ゴシック" panose="020B0609070205080204" pitchFamily="49" charset="-128"/>
                <a:ea typeface="ＭＳ ゴシック" panose="020B0609070205080204" pitchFamily="49" charset="-128"/>
              </a:rPr>
              <a:t>分～</a:t>
            </a:r>
            <a:r>
              <a:rPr kumimoji="1" lang="en-US" altLang="ja-JP" sz="1400" dirty="0">
                <a:solidFill>
                  <a:srgbClr val="FF0000"/>
                </a:solidFill>
                <a:latin typeface="ＭＳ ゴシック" panose="020B0609070205080204" pitchFamily="49" charset="-128"/>
                <a:ea typeface="ＭＳ ゴシック" panose="020B0609070205080204" pitchFamily="49" charset="-128"/>
              </a:rPr>
              <a:t>18</a:t>
            </a:r>
            <a:r>
              <a:rPr kumimoji="1" lang="ja-JP" altLang="en-US" sz="1400" dirty="0">
                <a:solidFill>
                  <a:srgbClr val="FF0000"/>
                </a:solidFill>
                <a:latin typeface="ＭＳ ゴシック" panose="020B0609070205080204" pitchFamily="49" charset="-128"/>
                <a:ea typeface="ＭＳ ゴシック" panose="020B0609070205080204" pitchFamily="49" charset="-128"/>
              </a:rPr>
              <a:t>時</a:t>
            </a:r>
            <a:r>
              <a:rPr kumimoji="1" lang="ja-JP" altLang="en-US" sz="1400" dirty="0">
                <a:latin typeface="ＭＳ ゴシック" panose="020B0609070205080204" pitchFamily="49" charset="-128"/>
                <a:ea typeface="ＭＳ ゴシック" panose="020B0609070205080204" pitchFamily="49" charset="-128"/>
              </a:rPr>
              <a:t>に限らせていただきます（受診前に必ずお電話を！）。</a:t>
            </a:r>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当院ではマイナンバーカードを保険証として使用できます。本年の</a:t>
            </a:r>
            <a:r>
              <a:rPr kumimoji="1" lang="en-US" altLang="ja-JP" sz="1400" dirty="0">
                <a:latin typeface="ＭＳ ゴシック" panose="020B0609070205080204" pitchFamily="49" charset="-128"/>
                <a:ea typeface="ＭＳ ゴシック" panose="020B0609070205080204" pitchFamily="49" charset="-128"/>
              </a:rPr>
              <a:t>12</a:t>
            </a:r>
            <a:r>
              <a:rPr kumimoji="1" lang="ja-JP" altLang="en-US" sz="1400" dirty="0">
                <a:latin typeface="ＭＳ ゴシック" panose="020B0609070205080204" pitchFamily="49" charset="-128"/>
                <a:ea typeface="ＭＳ ゴシック" panose="020B0609070205080204" pitchFamily="49" charset="-128"/>
              </a:rPr>
              <a:t>月</a:t>
            </a:r>
            <a:r>
              <a:rPr kumimoji="1" lang="en-US" altLang="ja-JP" sz="1400" dirty="0">
                <a:latin typeface="ＭＳ ゴシック" panose="020B0609070205080204" pitchFamily="49" charset="-128"/>
                <a:ea typeface="ＭＳ ゴシック" panose="020B0609070205080204" pitchFamily="49" charset="-128"/>
              </a:rPr>
              <a:t>2</a:t>
            </a:r>
            <a:r>
              <a:rPr kumimoji="1" lang="ja-JP" altLang="en-US" sz="1400" dirty="0">
                <a:latin typeface="ＭＳ ゴシック" panose="020B0609070205080204" pitchFamily="49" charset="-128"/>
                <a:ea typeface="ＭＳ ゴシック" panose="020B0609070205080204" pitchFamily="49" charset="-128"/>
              </a:rPr>
              <a:t>日より現行の保険証は発行されなくなります。いまのうちからマイナカードの保険証利用をすすめてください（当院のスタッフがお手伝いいたします）。</a:t>
            </a:r>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電子処方箋にも対応しております。</a:t>
            </a:r>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夏休み休診のお知らせ</a:t>
            </a:r>
            <a:r>
              <a:rPr kumimoji="1" lang="ja-JP" altLang="en-US" sz="1400" dirty="0">
                <a:latin typeface="ＭＳ ゴシック" panose="020B0609070205080204" pitchFamily="49" charset="-128"/>
                <a:ea typeface="ＭＳ ゴシック" panose="020B0609070205080204" pitchFamily="49" charset="-128"/>
              </a:rPr>
              <a:t>：</a:t>
            </a:r>
            <a:r>
              <a:rPr kumimoji="1" lang="en-US" altLang="ja-JP" sz="1400" dirty="0">
                <a:solidFill>
                  <a:srgbClr val="FF0000"/>
                </a:solidFill>
                <a:latin typeface="ＭＳ ゴシック" panose="020B0609070205080204" pitchFamily="49" charset="-128"/>
                <a:ea typeface="ＭＳ ゴシック" panose="020B0609070205080204" pitchFamily="49" charset="-128"/>
              </a:rPr>
              <a:t>8</a:t>
            </a:r>
            <a:r>
              <a:rPr kumimoji="1" lang="ja-JP" altLang="en-US" sz="1400" dirty="0">
                <a:solidFill>
                  <a:srgbClr val="FF0000"/>
                </a:solidFill>
                <a:latin typeface="ＭＳ ゴシック" panose="020B0609070205080204" pitchFamily="49" charset="-128"/>
                <a:ea typeface="ＭＳ ゴシック" panose="020B0609070205080204" pitchFamily="49" charset="-128"/>
              </a:rPr>
              <a:t>月</a:t>
            </a:r>
            <a:r>
              <a:rPr kumimoji="1" lang="en-US" altLang="ja-JP" sz="1400" dirty="0">
                <a:solidFill>
                  <a:srgbClr val="FF0000"/>
                </a:solidFill>
                <a:latin typeface="ＭＳ ゴシック" panose="020B0609070205080204" pitchFamily="49" charset="-128"/>
                <a:ea typeface="ＭＳ ゴシック" panose="020B0609070205080204" pitchFamily="49" charset="-128"/>
              </a:rPr>
              <a:t>8</a:t>
            </a:r>
            <a:r>
              <a:rPr kumimoji="1" lang="ja-JP" altLang="en-US" sz="1400" dirty="0">
                <a:solidFill>
                  <a:srgbClr val="FF0000"/>
                </a:solidFill>
                <a:latin typeface="ＭＳ ゴシック" panose="020B0609070205080204" pitchFamily="49" charset="-128"/>
                <a:ea typeface="ＭＳ ゴシック" panose="020B0609070205080204" pitchFamily="49" charset="-128"/>
              </a:rPr>
              <a:t>日</a:t>
            </a:r>
            <a:r>
              <a:rPr kumimoji="1" lang="en-US" altLang="ja-JP" sz="1400" dirty="0">
                <a:solidFill>
                  <a:srgbClr val="FF0000"/>
                </a:solidFill>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木</a:t>
            </a:r>
            <a:r>
              <a:rPr kumimoji="1" lang="en-US" altLang="ja-JP" sz="1400" dirty="0">
                <a:solidFill>
                  <a:srgbClr val="FF0000"/>
                </a:solidFill>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a:t>
            </a:r>
            <a:r>
              <a:rPr kumimoji="1" lang="en-US" altLang="ja-JP" sz="1400" dirty="0">
                <a:solidFill>
                  <a:srgbClr val="FF0000"/>
                </a:solidFill>
                <a:latin typeface="ＭＳ ゴシック" panose="020B0609070205080204" pitchFamily="49" charset="-128"/>
                <a:ea typeface="ＭＳ ゴシック" panose="020B0609070205080204" pitchFamily="49" charset="-128"/>
              </a:rPr>
              <a:t>9</a:t>
            </a:r>
            <a:r>
              <a:rPr kumimoji="1" lang="ja-JP" altLang="en-US" sz="1400" dirty="0">
                <a:solidFill>
                  <a:srgbClr val="FF0000"/>
                </a:solidFill>
                <a:latin typeface="ＭＳ ゴシック" panose="020B0609070205080204" pitchFamily="49" charset="-128"/>
                <a:ea typeface="ＭＳ ゴシック" panose="020B0609070205080204" pitchFamily="49" charset="-128"/>
              </a:rPr>
              <a:t>日</a:t>
            </a:r>
            <a:r>
              <a:rPr kumimoji="1" lang="en-US" altLang="ja-JP" sz="1400" dirty="0">
                <a:solidFill>
                  <a:srgbClr val="FF0000"/>
                </a:solidFill>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金</a:t>
            </a:r>
            <a:r>
              <a:rPr kumimoji="1" lang="en-US" altLang="ja-JP" sz="1400" dirty="0">
                <a:solidFill>
                  <a:srgbClr val="FF0000"/>
                </a:solidFill>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a:t>
            </a:r>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健康診断の受診はお早めにお願いします。</a:t>
            </a:r>
            <a:endParaRPr kumimoji="1" lang="en-US" altLang="ja-JP" sz="1400" dirty="0">
              <a:latin typeface="ＭＳ ゴシック" panose="020B0609070205080204" pitchFamily="49" charset="-128"/>
              <a:ea typeface="ＭＳ ゴシック" panose="020B0609070205080204" pitchFamily="49" charset="-128"/>
            </a:endParaRPr>
          </a:p>
          <a:p>
            <a:endParaRPr kumimoji="1" lang="en-US" altLang="ja-JP" sz="1500" dirty="0">
              <a:latin typeface="ＭＳ ゴシック" panose="020B0609070205080204" pitchFamily="49" charset="-128"/>
              <a:ea typeface="ＭＳ ゴシック" panose="020B0609070205080204" pitchFamily="49" charset="-128"/>
            </a:endParaRPr>
          </a:p>
          <a:p>
            <a:endParaRPr kumimoji="1" lang="en-US" altLang="ja-JP" sz="1500" b="1" dirty="0">
              <a:solidFill>
                <a:schemeClr val="accent6">
                  <a:lumMod val="75000"/>
                </a:schemeClr>
              </a:solidFill>
              <a:latin typeface="ＭＳ ゴシック" panose="020B0609070205080204" pitchFamily="49" charset="-128"/>
              <a:ea typeface="ＭＳ ゴシック" panose="020B0609070205080204" pitchFamily="49" charset="-128"/>
            </a:endParaRPr>
          </a:p>
          <a:p>
            <a:endParaRPr kumimoji="1" lang="en-US" altLang="ja-JP" sz="1500" b="1" dirty="0">
              <a:solidFill>
                <a:schemeClr val="accent6">
                  <a:lumMod val="75000"/>
                </a:schemeClr>
              </a:solidFill>
              <a:latin typeface="ＭＳ ゴシック" panose="020B0609070205080204" pitchFamily="49" charset="-128"/>
              <a:ea typeface="ＭＳ ゴシック" panose="020B0609070205080204" pitchFamily="49" charset="-128"/>
            </a:endParaRPr>
          </a:p>
          <a:p>
            <a:endParaRPr kumimoji="1" lang="en-US" altLang="ja-JP" sz="1500" b="1" dirty="0">
              <a:solidFill>
                <a:schemeClr val="accent6">
                  <a:lumMod val="75000"/>
                </a:schemeClr>
              </a:solidFill>
              <a:latin typeface="ＭＳ ゴシック" panose="020B0609070205080204" pitchFamily="49" charset="-128"/>
              <a:ea typeface="ＭＳ ゴシック" panose="020B0609070205080204" pitchFamily="49" charset="-128"/>
            </a:endParaRPr>
          </a:p>
          <a:p>
            <a:r>
              <a:rPr kumimoji="1" lang="ja-JP" altLang="en-US" sz="1500" b="1" dirty="0">
                <a:solidFill>
                  <a:schemeClr val="accent6">
                    <a:lumMod val="75000"/>
                  </a:schemeClr>
                </a:solidFill>
                <a:latin typeface="ＭＳ ゴシック" panose="020B0609070205080204" pitchFamily="49" charset="-128"/>
                <a:ea typeface="ＭＳ ゴシック" panose="020B0609070205080204" pitchFamily="49" charset="-128"/>
              </a:rPr>
              <a:t>新型コロナウイルス感染が拡大しています・手足口病にもご注意ください！</a:t>
            </a:r>
            <a:endParaRPr kumimoji="1" lang="ja-JP" altLang="en-US" sz="600" dirty="0">
              <a:solidFill>
                <a:schemeClr val="accent6">
                  <a:lumMod val="75000"/>
                </a:schemeClr>
              </a:solidFill>
              <a:latin typeface="ＭＳ ゴシック" panose="020B0609070205080204" pitchFamily="49" charset="-128"/>
              <a:ea typeface="ＭＳ ゴシック" panose="020B0609070205080204" pitchFamily="49" charset="-128"/>
            </a:endParaRPr>
          </a:p>
          <a:p>
            <a:endParaRPr kumimoji="1" lang="en-US" altLang="ja-JP" sz="9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現在、新型コロナウイルス感染者が急増しています。現在流行中のウイルス株は（以前ほど）重症化しませんが、感染力は高く、高齢者および基礎疾患（特に糖尿病）、肥満のある方は要注意です。熱中症を防ぐためにエアコンは必要ですが、閉め切った屋内で過ごすことが多くなると感染リスクも高まります。混雑した場所ではマスクを着用する、手洗い・手指消毒、こまめな換気等の</a:t>
            </a:r>
            <a:r>
              <a:rPr kumimoji="1" lang="ja-JP" altLang="en-US" sz="1400" dirty="0">
                <a:solidFill>
                  <a:srgbClr val="0070C0"/>
                </a:solidFill>
                <a:latin typeface="ＭＳ ゴシック" panose="020B0609070205080204" pitchFamily="49" charset="-128"/>
                <a:ea typeface="ＭＳ ゴシック" panose="020B0609070205080204" pitchFamily="49" charset="-128"/>
              </a:rPr>
              <a:t>感染対策をバランスよく</a:t>
            </a:r>
            <a:r>
              <a:rPr kumimoji="1" lang="ja-JP" altLang="en-US" sz="1400" dirty="0">
                <a:latin typeface="ＭＳ ゴシック" panose="020B0609070205080204" pitchFamily="49" charset="-128"/>
                <a:ea typeface="ＭＳ ゴシック" panose="020B0609070205080204" pitchFamily="49" charset="-128"/>
              </a:rPr>
              <a:t>行ってください。また手足口病も（主に</a:t>
            </a:r>
            <a:r>
              <a:rPr kumimoji="1" lang="en-US" altLang="ja-JP" sz="1400" dirty="0">
                <a:latin typeface="ＭＳ ゴシック" panose="020B0609070205080204" pitchFamily="49" charset="-128"/>
                <a:ea typeface="ＭＳ ゴシック" panose="020B0609070205080204" pitchFamily="49" charset="-128"/>
              </a:rPr>
              <a:t>5</a:t>
            </a:r>
            <a:r>
              <a:rPr kumimoji="1" lang="ja-JP" altLang="en-US" sz="1400" dirty="0">
                <a:latin typeface="ＭＳ ゴシック" panose="020B0609070205080204" pitchFamily="49" charset="-128"/>
                <a:ea typeface="ＭＳ ゴシック" panose="020B0609070205080204" pitchFamily="49" charset="-128"/>
              </a:rPr>
              <a:t>歳以下）の子供たちで流行しています。大人がかかると、子供より症状が重くなります。子供から大人への</a:t>
            </a:r>
            <a:r>
              <a:rPr kumimoji="1" lang="ja-JP" altLang="en-US" sz="1400" dirty="0">
                <a:solidFill>
                  <a:srgbClr val="0070C0"/>
                </a:solidFill>
                <a:latin typeface="ＭＳ ゴシック" panose="020B0609070205080204" pitchFamily="49" charset="-128"/>
                <a:ea typeface="ＭＳ ゴシック" panose="020B0609070205080204" pitchFamily="49" charset="-128"/>
              </a:rPr>
              <a:t>家庭内感染にご注意</a:t>
            </a:r>
            <a:r>
              <a:rPr kumimoji="1" lang="ja-JP" altLang="en-US" sz="1400" dirty="0">
                <a:latin typeface="ＭＳ ゴシック" panose="020B0609070205080204" pitchFamily="49" charset="-128"/>
                <a:ea typeface="ＭＳ ゴシック" panose="020B0609070205080204" pitchFamily="49" charset="-128"/>
              </a:rPr>
              <a:t>ください。手洗い、タオル共有しない、マスクなどの対策が有効です。</a:t>
            </a:r>
            <a:endParaRPr kumimoji="1" lang="en-US" altLang="ja-JP" sz="1400" dirty="0">
              <a:latin typeface="ＭＳ ゴシック" panose="020B0609070205080204" pitchFamily="49" charset="-128"/>
              <a:ea typeface="ＭＳ ゴシック" panose="020B0609070205080204" pitchFamily="49" charset="-128"/>
            </a:endParaRPr>
          </a:p>
          <a:p>
            <a:endParaRPr kumimoji="1" lang="en-US" altLang="ja-JP" sz="1400" dirty="0">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E687CA86-0615-7CB8-EEB3-E9F482F6C6C7}"/>
              </a:ext>
            </a:extLst>
          </p:cNvPr>
          <p:cNvSpPr/>
          <p:nvPr/>
        </p:nvSpPr>
        <p:spPr>
          <a:xfrm>
            <a:off x="377895" y="6776521"/>
            <a:ext cx="6101819" cy="2587148"/>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208" name="グループ化 207">
            <a:extLst>
              <a:ext uri="{FF2B5EF4-FFF2-40B4-BE49-F238E27FC236}">
                <a16:creationId xmlns:a16="http://schemas.microsoft.com/office/drawing/2014/main" id="{73906F11-39F9-F539-02ED-CE7758E8F8A0}"/>
              </a:ext>
            </a:extLst>
          </p:cNvPr>
          <p:cNvGrpSpPr/>
          <p:nvPr/>
        </p:nvGrpSpPr>
        <p:grpSpPr>
          <a:xfrm>
            <a:off x="285874" y="232074"/>
            <a:ext cx="76180" cy="9261044"/>
            <a:chOff x="155545" y="336455"/>
            <a:chExt cx="47624" cy="9028810"/>
          </a:xfrm>
        </p:grpSpPr>
        <p:grpSp>
          <p:nvGrpSpPr>
            <p:cNvPr id="50" name="グループ化 49">
              <a:extLst>
                <a:ext uri="{FF2B5EF4-FFF2-40B4-BE49-F238E27FC236}">
                  <a16:creationId xmlns:a16="http://schemas.microsoft.com/office/drawing/2014/main" id="{5DA69DA5-A1FB-0CBA-8855-6A73E6E22D4D}"/>
                </a:ext>
              </a:extLst>
            </p:cNvPr>
            <p:cNvGrpSpPr/>
            <p:nvPr/>
          </p:nvGrpSpPr>
          <p:grpSpPr>
            <a:xfrm>
              <a:off x="155545" y="336455"/>
              <a:ext cx="47624" cy="1512264"/>
              <a:chOff x="73603" y="797118"/>
              <a:chExt cx="47624" cy="1512264"/>
            </a:xfrm>
          </p:grpSpPr>
          <p:grpSp>
            <p:nvGrpSpPr>
              <p:cNvPr id="29" name="グループ化 28">
                <a:extLst>
                  <a:ext uri="{FF2B5EF4-FFF2-40B4-BE49-F238E27FC236}">
                    <a16:creationId xmlns:a16="http://schemas.microsoft.com/office/drawing/2014/main" id="{B4D6B682-20FE-CB8E-0146-647CFF7BAB3C}"/>
                  </a:ext>
                </a:extLst>
              </p:cNvPr>
              <p:cNvGrpSpPr/>
              <p:nvPr/>
            </p:nvGrpSpPr>
            <p:grpSpPr>
              <a:xfrm>
                <a:off x="73603" y="797118"/>
                <a:ext cx="47624" cy="503502"/>
                <a:chOff x="73603" y="797118"/>
                <a:chExt cx="77932" cy="708288"/>
              </a:xfrm>
            </p:grpSpPr>
            <p:grpSp>
              <p:nvGrpSpPr>
                <p:cNvPr id="22" name="グループ化 21">
                  <a:extLst>
                    <a:ext uri="{FF2B5EF4-FFF2-40B4-BE49-F238E27FC236}">
                      <a16:creationId xmlns:a16="http://schemas.microsoft.com/office/drawing/2014/main" id="{0E428C34-F628-21F2-9EE3-8EF894B8582B}"/>
                    </a:ext>
                  </a:extLst>
                </p:cNvPr>
                <p:cNvGrpSpPr/>
                <p:nvPr/>
              </p:nvGrpSpPr>
              <p:grpSpPr>
                <a:xfrm>
                  <a:off x="73603" y="797118"/>
                  <a:ext cx="77932" cy="233922"/>
                  <a:chOff x="77932" y="797118"/>
                  <a:chExt cx="77932" cy="233922"/>
                </a:xfrm>
              </p:grpSpPr>
              <p:sp>
                <p:nvSpPr>
                  <p:cNvPr id="20" name="二等辺三角形 19">
                    <a:extLst>
                      <a:ext uri="{FF2B5EF4-FFF2-40B4-BE49-F238E27FC236}">
                        <a16:creationId xmlns:a16="http://schemas.microsoft.com/office/drawing/2014/main" id="{42CB3C2F-0865-2D89-9952-C72D20C3DA5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2D996F5E-9CAD-22BE-CBA5-F314534E95A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7F883C2F-A586-90C7-4E46-C8C21F40120C}"/>
                    </a:ext>
                  </a:extLst>
                </p:cNvPr>
                <p:cNvGrpSpPr/>
                <p:nvPr/>
              </p:nvGrpSpPr>
              <p:grpSpPr>
                <a:xfrm>
                  <a:off x="73603" y="1034301"/>
                  <a:ext cx="77932" cy="233922"/>
                  <a:chOff x="77932" y="797118"/>
                  <a:chExt cx="77932" cy="233922"/>
                </a:xfrm>
              </p:grpSpPr>
              <p:sp>
                <p:nvSpPr>
                  <p:cNvPr id="24" name="二等辺三角形 23">
                    <a:extLst>
                      <a:ext uri="{FF2B5EF4-FFF2-40B4-BE49-F238E27FC236}">
                        <a16:creationId xmlns:a16="http://schemas.microsoft.com/office/drawing/2014/main" id="{655276F0-506B-2092-BFA7-0368023D661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EE4439B2-2DB3-AE10-6841-7E0F5A0F3E8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F1097BBE-2B6B-72E8-9784-320A501C65EF}"/>
                    </a:ext>
                  </a:extLst>
                </p:cNvPr>
                <p:cNvGrpSpPr/>
                <p:nvPr/>
              </p:nvGrpSpPr>
              <p:grpSpPr>
                <a:xfrm>
                  <a:off x="73603" y="1271484"/>
                  <a:ext cx="77932" cy="233922"/>
                  <a:chOff x="77932" y="797118"/>
                  <a:chExt cx="77932" cy="233922"/>
                </a:xfrm>
              </p:grpSpPr>
              <p:sp>
                <p:nvSpPr>
                  <p:cNvPr id="27" name="二等辺三角形 26">
                    <a:extLst>
                      <a:ext uri="{FF2B5EF4-FFF2-40B4-BE49-F238E27FC236}">
                        <a16:creationId xmlns:a16="http://schemas.microsoft.com/office/drawing/2014/main" id="{12C2E500-4291-3F82-004C-4DFCA892953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CD31ED68-D280-7669-811E-59FBF6E7CEC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a:extLst>
                  <a:ext uri="{FF2B5EF4-FFF2-40B4-BE49-F238E27FC236}">
                    <a16:creationId xmlns:a16="http://schemas.microsoft.com/office/drawing/2014/main" id="{ECA25091-1CF5-34E8-EDE1-411F9CF5FDE9}"/>
                  </a:ext>
                </a:extLst>
              </p:cNvPr>
              <p:cNvGrpSpPr/>
              <p:nvPr/>
            </p:nvGrpSpPr>
            <p:grpSpPr>
              <a:xfrm>
                <a:off x="73603" y="1301499"/>
                <a:ext cx="47624" cy="503502"/>
                <a:chOff x="73603" y="797118"/>
                <a:chExt cx="77932" cy="708288"/>
              </a:xfrm>
            </p:grpSpPr>
            <p:grpSp>
              <p:nvGrpSpPr>
                <p:cNvPr id="31" name="グループ化 30">
                  <a:extLst>
                    <a:ext uri="{FF2B5EF4-FFF2-40B4-BE49-F238E27FC236}">
                      <a16:creationId xmlns:a16="http://schemas.microsoft.com/office/drawing/2014/main" id="{4D916733-DB3F-51E8-E4EF-6B44E50DE04B}"/>
                    </a:ext>
                  </a:extLst>
                </p:cNvPr>
                <p:cNvGrpSpPr/>
                <p:nvPr/>
              </p:nvGrpSpPr>
              <p:grpSpPr>
                <a:xfrm>
                  <a:off x="73603" y="797118"/>
                  <a:ext cx="77932" cy="233922"/>
                  <a:chOff x="77932" y="797118"/>
                  <a:chExt cx="77932" cy="233922"/>
                </a:xfrm>
              </p:grpSpPr>
              <p:sp>
                <p:nvSpPr>
                  <p:cNvPr id="38" name="二等辺三角形 37">
                    <a:extLst>
                      <a:ext uri="{FF2B5EF4-FFF2-40B4-BE49-F238E27FC236}">
                        <a16:creationId xmlns:a16="http://schemas.microsoft.com/office/drawing/2014/main" id="{8412AC4F-D9F7-8A7B-2323-A9EFF3FFD5F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a:extLst>
                      <a:ext uri="{FF2B5EF4-FFF2-40B4-BE49-F238E27FC236}">
                        <a16:creationId xmlns:a16="http://schemas.microsoft.com/office/drawing/2014/main" id="{CFF20AAB-7A28-8E86-1E04-135FB12E8C7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52AA7CD1-A026-7EB8-433A-41C5152982BF}"/>
                    </a:ext>
                  </a:extLst>
                </p:cNvPr>
                <p:cNvGrpSpPr/>
                <p:nvPr/>
              </p:nvGrpSpPr>
              <p:grpSpPr>
                <a:xfrm>
                  <a:off x="73603" y="1034301"/>
                  <a:ext cx="77932" cy="233922"/>
                  <a:chOff x="77932" y="797118"/>
                  <a:chExt cx="77932" cy="233922"/>
                </a:xfrm>
              </p:grpSpPr>
              <p:sp>
                <p:nvSpPr>
                  <p:cNvPr id="36" name="二等辺三角形 35">
                    <a:extLst>
                      <a:ext uri="{FF2B5EF4-FFF2-40B4-BE49-F238E27FC236}">
                        <a16:creationId xmlns:a16="http://schemas.microsoft.com/office/drawing/2014/main" id="{23AAC4F6-1B3F-EFB5-8D8B-0909340CD00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02572BAC-F9C8-D889-0790-B79C3925A55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B3471D93-855A-CC2A-9314-33CE4B0D1F24}"/>
                    </a:ext>
                  </a:extLst>
                </p:cNvPr>
                <p:cNvGrpSpPr/>
                <p:nvPr/>
              </p:nvGrpSpPr>
              <p:grpSpPr>
                <a:xfrm>
                  <a:off x="73603" y="1271484"/>
                  <a:ext cx="77932" cy="233922"/>
                  <a:chOff x="77932" y="797118"/>
                  <a:chExt cx="77932" cy="233922"/>
                </a:xfrm>
              </p:grpSpPr>
              <p:sp>
                <p:nvSpPr>
                  <p:cNvPr id="34" name="二等辺三角形 33">
                    <a:extLst>
                      <a:ext uri="{FF2B5EF4-FFF2-40B4-BE49-F238E27FC236}">
                        <a16:creationId xmlns:a16="http://schemas.microsoft.com/office/drawing/2014/main" id="{E596E5BA-2E37-31A2-CE18-9FDD6F3DB55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68345674-0B98-5646-1D31-ECE981112BC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747F9ED7-6E14-1A2C-584E-F97700ACE434}"/>
                  </a:ext>
                </a:extLst>
              </p:cNvPr>
              <p:cNvGrpSpPr/>
              <p:nvPr/>
            </p:nvGrpSpPr>
            <p:grpSpPr>
              <a:xfrm>
                <a:off x="73603" y="1805880"/>
                <a:ext cx="47624" cy="503502"/>
                <a:chOff x="73603" y="797118"/>
                <a:chExt cx="77932" cy="708288"/>
              </a:xfrm>
            </p:grpSpPr>
            <p:grpSp>
              <p:nvGrpSpPr>
                <p:cNvPr id="41" name="グループ化 40">
                  <a:extLst>
                    <a:ext uri="{FF2B5EF4-FFF2-40B4-BE49-F238E27FC236}">
                      <a16:creationId xmlns:a16="http://schemas.microsoft.com/office/drawing/2014/main" id="{AC9BD90A-D7E9-06D4-9F45-4C210462CE96}"/>
                    </a:ext>
                  </a:extLst>
                </p:cNvPr>
                <p:cNvGrpSpPr/>
                <p:nvPr/>
              </p:nvGrpSpPr>
              <p:grpSpPr>
                <a:xfrm>
                  <a:off x="73603" y="797118"/>
                  <a:ext cx="77932" cy="233922"/>
                  <a:chOff x="77932" y="797118"/>
                  <a:chExt cx="77932" cy="233922"/>
                </a:xfrm>
              </p:grpSpPr>
              <p:sp>
                <p:nvSpPr>
                  <p:cNvPr id="48" name="二等辺三角形 47">
                    <a:extLst>
                      <a:ext uri="{FF2B5EF4-FFF2-40B4-BE49-F238E27FC236}">
                        <a16:creationId xmlns:a16="http://schemas.microsoft.com/office/drawing/2014/main" id="{D4CCD206-467A-150A-FD65-E4FEE3F8D7E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81BCA26E-5DA9-8AE2-3D9E-B5487DBA389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9B8B79B8-446A-EE41-DFE9-FD2611386DFB}"/>
                    </a:ext>
                  </a:extLst>
                </p:cNvPr>
                <p:cNvGrpSpPr/>
                <p:nvPr/>
              </p:nvGrpSpPr>
              <p:grpSpPr>
                <a:xfrm>
                  <a:off x="73603" y="1034301"/>
                  <a:ext cx="77932" cy="233922"/>
                  <a:chOff x="77932" y="797118"/>
                  <a:chExt cx="77932" cy="233922"/>
                </a:xfrm>
              </p:grpSpPr>
              <p:sp>
                <p:nvSpPr>
                  <p:cNvPr id="46" name="二等辺三角形 45">
                    <a:extLst>
                      <a:ext uri="{FF2B5EF4-FFF2-40B4-BE49-F238E27FC236}">
                        <a16:creationId xmlns:a16="http://schemas.microsoft.com/office/drawing/2014/main" id="{8B564A47-984C-E7AA-22B0-D3458F6E9C7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5C626636-98B8-6EFA-0655-61966BC56B2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93024816-76AC-4048-0F69-3E33505DB48C}"/>
                    </a:ext>
                  </a:extLst>
                </p:cNvPr>
                <p:cNvGrpSpPr/>
                <p:nvPr/>
              </p:nvGrpSpPr>
              <p:grpSpPr>
                <a:xfrm>
                  <a:off x="73603" y="1271484"/>
                  <a:ext cx="77932" cy="233922"/>
                  <a:chOff x="77932" y="797118"/>
                  <a:chExt cx="77932" cy="233922"/>
                </a:xfrm>
              </p:grpSpPr>
              <p:sp>
                <p:nvSpPr>
                  <p:cNvPr id="44" name="二等辺三角形 43">
                    <a:extLst>
                      <a:ext uri="{FF2B5EF4-FFF2-40B4-BE49-F238E27FC236}">
                        <a16:creationId xmlns:a16="http://schemas.microsoft.com/office/drawing/2014/main" id="{B5BFA76B-D1A7-750C-33C6-EE158E8E297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F12A4B6E-B4AC-DEFE-F5CA-31A2BC05022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51" name="グループ化 50">
              <a:extLst>
                <a:ext uri="{FF2B5EF4-FFF2-40B4-BE49-F238E27FC236}">
                  <a16:creationId xmlns:a16="http://schemas.microsoft.com/office/drawing/2014/main" id="{29B40F93-B05C-5B1B-5E82-F3A2BAECD2F8}"/>
                </a:ext>
              </a:extLst>
            </p:cNvPr>
            <p:cNvGrpSpPr/>
            <p:nvPr/>
          </p:nvGrpSpPr>
          <p:grpSpPr>
            <a:xfrm>
              <a:off x="155545" y="1839764"/>
              <a:ext cx="47624" cy="1512264"/>
              <a:chOff x="73603" y="797118"/>
              <a:chExt cx="47624" cy="1512264"/>
            </a:xfrm>
          </p:grpSpPr>
          <p:grpSp>
            <p:nvGrpSpPr>
              <p:cNvPr id="52" name="グループ化 51">
                <a:extLst>
                  <a:ext uri="{FF2B5EF4-FFF2-40B4-BE49-F238E27FC236}">
                    <a16:creationId xmlns:a16="http://schemas.microsoft.com/office/drawing/2014/main" id="{B8DA7A2B-D531-F4B0-9386-01110F525C23}"/>
                  </a:ext>
                </a:extLst>
              </p:cNvPr>
              <p:cNvGrpSpPr/>
              <p:nvPr/>
            </p:nvGrpSpPr>
            <p:grpSpPr>
              <a:xfrm>
                <a:off x="73603" y="797118"/>
                <a:ext cx="47624" cy="503502"/>
                <a:chOff x="73603" y="797118"/>
                <a:chExt cx="77932" cy="708288"/>
              </a:xfrm>
            </p:grpSpPr>
            <p:grpSp>
              <p:nvGrpSpPr>
                <p:cNvPr id="73" name="グループ化 72">
                  <a:extLst>
                    <a:ext uri="{FF2B5EF4-FFF2-40B4-BE49-F238E27FC236}">
                      <a16:creationId xmlns:a16="http://schemas.microsoft.com/office/drawing/2014/main" id="{FA4B8838-DA07-4398-FBBA-F2358161D000}"/>
                    </a:ext>
                  </a:extLst>
                </p:cNvPr>
                <p:cNvGrpSpPr/>
                <p:nvPr/>
              </p:nvGrpSpPr>
              <p:grpSpPr>
                <a:xfrm>
                  <a:off x="73603" y="797118"/>
                  <a:ext cx="77932" cy="233922"/>
                  <a:chOff x="77932" y="797118"/>
                  <a:chExt cx="77932" cy="233922"/>
                </a:xfrm>
              </p:grpSpPr>
              <p:sp>
                <p:nvSpPr>
                  <p:cNvPr id="80" name="二等辺三角形 79">
                    <a:extLst>
                      <a:ext uri="{FF2B5EF4-FFF2-40B4-BE49-F238E27FC236}">
                        <a16:creationId xmlns:a16="http://schemas.microsoft.com/office/drawing/2014/main" id="{E26C4925-FCC0-B744-F676-958E30E793C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二等辺三角形 80">
                    <a:extLst>
                      <a:ext uri="{FF2B5EF4-FFF2-40B4-BE49-F238E27FC236}">
                        <a16:creationId xmlns:a16="http://schemas.microsoft.com/office/drawing/2014/main" id="{BAE9272C-25B0-5B13-1E5F-E482F9E625A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a:extLst>
                    <a:ext uri="{FF2B5EF4-FFF2-40B4-BE49-F238E27FC236}">
                      <a16:creationId xmlns:a16="http://schemas.microsoft.com/office/drawing/2014/main" id="{8760F587-6DD7-85BA-FA8E-43C76914EF5B}"/>
                    </a:ext>
                  </a:extLst>
                </p:cNvPr>
                <p:cNvGrpSpPr/>
                <p:nvPr/>
              </p:nvGrpSpPr>
              <p:grpSpPr>
                <a:xfrm>
                  <a:off x="73603" y="1034301"/>
                  <a:ext cx="77932" cy="233922"/>
                  <a:chOff x="77932" y="797118"/>
                  <a:chExt cx="77932" cy="233922"/>
                </a:xfrm>
              </p:grpSpPr>
              <p:sp>
                <p:nvSpPr>
                  <p:cNvPr id="78" name="二等辺三角形 77">
                    <a:extLst>
                      <a:ext uri="{FF2B5EF4-FFF2-40B4-BE49-F238E27FC236}">
                        <a16:creationId xmlns:a16="http://schemas.microsoft.com/office/drawing/2014/main" id="{5CE53FAA-0137-CCA7-2024-A72A215FB4D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a:extLst>
                      <a:ext uri="{FF2B5EF4-FFF2-40B4-BE49-F238E27FC236}">
                        <a16:creationId xmlns:a16="http://schemas.microsoft.com/office/drawing/2014/main" id="{66EB51DC-9B6E-F160-05D2-AF3D33B7027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a:extLst>
                    <a:ext uri="{FF2B5EF4-FFF2-40B4-BE49-F238E27FC236}">
                      <a16:creationId xmlns:a16="http://schemas.microsoft.com/office/drawing/2014/main" id="{3529351C-5D38-1D51-7C54-186C181D2B31}"/>
                    </a:ext>
                  </a:extLst>
                </p:cNvPr>
                <p:cNvGrpSpPr/>
                <p:nvPr/>
              </p:nvGrpSpPr>
              <p:grpSpPr>
                <a:xfrm>
                  <a:off x="73603" y="1271484"/>
                  <a:ext cx="77932" cy="233922"/>
                  <a:chOff x="77932" y="797118"/>
                  <a:chExt cx="77932" cy="233922"/>
                </a:xfrm>
              </p:grpSpPr>
              <p:sp>
                <p:nvSpPr>
                  <p:cNvPr id="76" name="二等辺三角形 75">
                    <a:extLst>
                      <a:ext uri="{FF2B5EF4-FFF2-40B4-BE49-F238E27FC236}">
                        <a16:creationId xmlns:a16="http://schemas.microsoft.com/office/drawing/2014/main" id="{A1AD906E-1CAE-AB3D-714C-03075306AF8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a:extLst>
                      <a:ext uri="{FF2B5EF4-FFF2-40B4-BE49-F238E27FC236}">
                        <a16:creationId xmlns:a16="http://schemas.microsoft.com/office/drawing/2014/main" id="{3F0A68DF-3B74-7835-CC4A-4B87AFD3556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3" name="グループ化 52">
                <a:extLst>
                  <a:ext uri="{FF2B5EF4-FFF2-40B4-BE49-F238E27FC236}">
                    <a16:creationId xmlns:a16="http://schemas.microsoft.com/office/drawing/2014/main" id="{CDF923AC-E602-F1DA-3C6F-B2E01313336D}"/>
                  </a:ext>
                </a:extLst>
              </p:cNvPr>
              <p:cNvGrpSpPr/>
              <p:nvPr/>
            </p:nvGrpSpPr>
            <p:grpSpPr>
              <a:xfrm>
                <a:off x="73603" y="1301499"/>
                <a:ext cx="47624" cy="503502"/>
                <a:chOff x="73603" y="797118"/>
                <a:chExt cx="77932" cy="708288"/>
              </a:xfrm>
            </p:grpSpPr>
            <p:grpSp>
              <p:nvGrpSpPr>
                <p:cNvPr id="64" name="グループ化 63">
                  <a:extLst>
                    <a:ext uri="{FF2B5EF4-FFF2-40B4-BE49-F238E27FC236}">
                      <a16:creationId xmlns:a16="http://schemas.microsoft.com/office/drawing/2014/main" id="{8812681B-190C-0406-6D1B-1A7AD2F2E24B}"/>
                    </a:ext>
                  </a:extLst>
                </p:cNvPr>
                <p:cNvGrpSpPr/>
                <p:nvPr/>
              </p:nvGrpSpPr>
              <p:grpSpPr>
                <a:xfrm>
                  <a:off x="73603" y="797118"/>
                  <a:ext cx="77932" cy="233922"/>
                  <a:chOff x="77932" y="797118"/>
                  <a:chExt cx="77932" cy="233922"/>
                </a:xfrm>
              </p:grpSpPr>
              <p:sp>
                <p:nvSpPr>
                  <p:cNvPr id="71" name="二等辺三角形 70">
                    <a:extLst>
                      <a:ext uri="{FF2B5EF4-FFF2-40B4-BE49-F238E27FC236}">
                        <a16:creationId xmlns:a16="http://schemas.microsoft.com/office/drawing/2014/main" id="{7604B8B4-B67D-D8B9-6A25-F04F51883E8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71">
                    <a:extLst>
                      <a:ext uri="{FF2B5EF4-FFF2-40B4-BE49-F238E27FC236}">
                        <a16:creationId xmlns:a16="http://schemas.microsoft.com/office/drawing/2014/main" id="{BCE670B8-0632-7422-B969-B11168EBC56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A8EFD12A-2B20-073F-21C2-85D2F338AB8D}"/>
                    </a:ext>
                  </a:extLst>
                </p:cNvPr>
                <p:cNvGrpSpPr/>
                <p:nvPr/>
              </p:nvGrpSpPr>
              <p:grpSpPr>
                <a:xfrm>
                  <a:off x="73603" y="1034301"/>
                  <a:ext cx="77932" cy="233922"/>
                  <a:chOff x="77932" y="797118"/>
                  <a:chExt cx="77932" cy="233922"/>
                </a:xfrm>
              </p:grpSpPr>
              <p:sp>
                <p:nvSpPr>
                  <p:cNvPr id="69" name="二等辺三角形 68">
                    <a:extLst>
                      <a:ext uri="{FF2B5EF4-FFF2-40B4-BE49-F238E27FC236}">
                        <a16:creationId xmlns:a16="http://schemas.microsoft.com/office/drawing/2014/main" id="{89CBA60E-83B2-336D-597A-863776F15EE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a:extLst>
                      <a:ext uri="{FF2B5EF4-FFF2-40B4-BE49-F238E27FC236}">
                        <a16:creationId xmlns:a16="http://schemas.microsoft.com/office/drawing/2014/main" id="{024ACD87-02D5-2DA0-F52B-B513C577A0D9}"/>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6D92CA41-6551-A2F1-73E5-6CF2C2A1484A}"/>
                    </a:ext>
                  </a:extLst>
                </p:cNvPr>
                <p:cNvGrpSpPr/>
                <p:nvPr/>
              </p:nvGrpSpPr>
              <p:grpSpPr>
                <a:xfrm>
                  <a:off x="73603" y="1271484"/>
                  <a:ext cx="77932" cy="233922"/>
                  <a:chOff x="77932" y="797118"/>
                  <a:chExt cx="77932" cy="233922"/>
                </a:xfrm>
              </p:grpSpPr>
              <p:sp>
                <p:nvSpPr>
                  <p:cNvPr id="67" name="二等辺三角形 66">
                    <a:extLst>
                      <a:ext uri="{FF2B5EF4-FFF2-40B4-BE49-F238E27FC236}">
                        <a16:creationId xmlns:a16="http://schemas.microsoft.com/office/drawing/2014/main" id="{944DD231-98B5-273A-6E51-5106CE9E286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a:extLst>
                      <a:ext uri="{FF2B5EF4-FFF2-40B4-BE49-F238E27FC236}">
                        <a16:creationId xmlns:a16="http://schemas.microsoft.com/office/drawing/2014/main" id="{1EA6F242-7391-6EF6-3104-09097838C9B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グループ化 53">
                <a:extLst>
                  <a:ext uri="{FF2B5EF4-FFF2-40B4-BE49-F238E27FC236}">
                    <a16:creationId xmlns:a16="http://schemas.microsoft.com/office/drawing/2014/main" id="{448BC242-6DD3-3F88-9CEA-25A0E5D33212}"/>
                  </a:ext>
                </a:extLst>
              </p:cNvPr>
              <p:cNvGrpSpPr/>
              <p:nvPr/>
            </p:nvGrpSpPr>
            <p:grpSpPr>
              <a:xfrm>
                <a:off x="73603" y="1805880"/>
                <a:ext cx="47624" cy="503502"/>
                <a:chOff x="73603" y="797118"/>
                <a:chExt cx="77932" cy="708288"/>
              </a:xfrm>
            </p:grpSpPr>
            <p:grpSp>
              <p:nvGrpSpPr>
                <p:cNvPr id="55" name="グループ化 54">
                  <a:extLst>
                    <a:ext uri="{FF2B5EF4-FFF2-40B4-BE49-F238E27FC236}">
                      <a16:creationId xmlns:a16="http://schemas.microsoft.com/office/drawing/2014/main" id="{21260269-5D22-20B6-8668-47AA470EABAF}"/>
                    </a:ext>
                  </a:extLst>
                </p:cNvPr>
                <p:cNvGrpSpPr/>
                <p:nvPr/>
              </p:nvGrpSpPr>
              <p:grpSpPr>
                <a:xfrm>
                  <a:off x="73603" y="797118"/>
                  <a:ext cx="77932" cy="233922"/>
                  <a:chOff x="77932" y="797118"/>
                  <a:chExt cx="77932" cy="233922"/>
                </a:xfrm>
              </p:grpSpPr>
              <p:sp>
                <p:nvSpPr>
                  <p:cNvPr id="62" name="二等辺三角形 61">
                    <a:extLst>
                      <a:ext uri="{FF2B5EF4-FFF2-40B4-BE49-F238E27FC236}">
                        <a16:creationId xmlns:a16="http://schemas.microsoft.com/office/drawing/2014/main" id="{61136AC2-DE1C-68BD-AF37-5FA040CEE56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a:extLst>
                      <a:ext uri="{FF2B5EF4-FFF2-40B4-BE49-F238E27FC236}">
                        <a16:creationId xmlns:a16="http://schemas.microsoft.com/office/drawing/2014/main" id="{2337FFF5-976B-85D9-7528-1E640D83F47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E39EF9B2-7B8E-9B52-F6E9-D52531C86E11}"/>
                    </a:ext>
                  </a:extLst>
                </p:cNvPr>
                <p:cNvGrpSpPr/>
                <p:nvPr/>
              </p:nvGrpSpPr>
              <p:grpSpPr>
                <a:xfrm>
                  <a:off x="73603" y="1034301"/>
                  <a:ext cx="77932" cy="233922"/>
                  <a:chOff x="77932" y="797118"/>
                  <a:chExt cx="77932" cy="233922"/>
                </a:xfrm>
              </p:grpSpPr>
              <p:sp>
                <p:nvSpPr>
                  <p:cNvPr id="60" name="二等辺三角形 59">
                    <a:extLst>
                      <a:ext uri="{FF2B5EF4-FFF2-40B4-BE49-F238E27FC236}">
                        <a16:creationId xmlns:a16="http://schemas.microsoft.com/office/drawing/2014/main" id="{B84B25D5-0337-2C54-988A-85FFEDD8885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a:extLst>
                      <a:ext uri="{FF2B5EF4-FFF2-40B4-BE49-F238E27FC236}">
                        <a16:creationId xmlns:a16="http://schemas.microsoft.com/office/drawing/2014/main" id="{70573483-C7FD-8641-E6CF-521A6A68C05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1F1EB901-5AE7-5C24-3DAE-4678420C7927}"/>
                    </a:ext>
                  </a:extLst>
                </p:cNvPr>
                <p:cNvGrpSpPr/>
                <p:nvPr/>
              </p:nvGrpSpPr>
              <p:grpSpPr>
                <a:xfrm>
                  <a:off x="73603" y="1271484"/>
                  <a:ext cx="77932" cy="233922"/>
                  <a:chOff x="77932" y="797118"/>
                  <a:chExt cx="77932" cy="233922"/>
                </a:xfrm>
              </p:grpSpPr>
              <p:sp>
                <p:nvSpPr>
                  <p:cNvPr id="58" name="二等辺三角形 57">
                    <a:extLst>
                      <a:ext uri="{FF2B5EF4-FFF2-40B4-BE49-F238E27FC236}">
                        <a16:creationId xmlns:a16="http://schemas.microsoft.com/office/drawing/2014/main" id="{3CA454F1-93F1-DE07-ADD8-AB902516D41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DF965107-643A-E7D4-B806-1E380597EC9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82" name="グループ化 81">
              <a:extLst>
                <a:ext uri="{FF2B5EF4-FFF2-40B4-BE49-F238E27FC236}">
                  <a16:creationId xmlns:a16="http://schemas.microsoft.com/office/drawing/2014/main" id="{886DCC36-982B-0C30-8EE9-07834CF06470}"/>
                </a:ext>
              </a:extLst>
            </p:cNvPr>
            <p:cNvGrpSpPr/>
            <p:nvPr/>
          </p:nvGrpSpPr>
          <p:grpSpPr>
            <a:xfrm>
              <a:off x="155545" y="3343073"/>
              <a:ext cx="47624" cy="1512264"/>
              <a:chOff x="73603" y="797118"/>
              <a:chExt cx="47624" cy="1512264"/>
            </a:xfrm>
          </p:grpSpPr>
          <p:grpSp>
            <p:nvGrpSpPr>
              <p:cNvPr id="83" name="グループ化 82">
                <a:extLst>
                  <a:ext uri="{FF2B5EF4-FFF2-40B4-BE49-F238E27FC236}">
                    <a16:creationId xmlns:a16="http://schemas.microsoft.com/office/drawing/2014/main" id="{91A35008-61AC-4BC6-EF8E-F5C8615E1137}"/>
                  </a:ext>
                </a:extLst>
              </p:cNvPr>
              <p:cNvGrpSpPr/>
              <p:nvPr/>
            </p:nvGrpSpPr>
            <p:grpSpPr>
              <a:xfrm>
                <a:off x="73603" y="797118"/>
                <a:ext cx="47624" cy="503502"/>
                <a:chOff x="73603" y="797118"/>
                <a:chExt cx="77932" cy="708288"/>
              </a:xfrm>
            </p:grpSpPr>
            <p:grpSp>
              <p:nvGrpSpPr>
                <p:cNvPr id="104" name="グループ化 103">
                  <a:extLst>
                    <a:ext uri="{FF2B5EF4-FFF2-40B4-BE49-F238E27FC236}">
                      <a16:creationId xmlns:a16="http://schemas.microsoft.com/office/drawing/2014/main" id="{FD7B32EF-FE69-684F-42AC-7AB4C5A4D442}"/>
                    </a:ext>
                  </a:extLst>
                </p:cNvPr>
                <p:cNvGrpSpPr/>
                <p:nvPr/>
              </p:nvGrpSpPr>
              <p:grpSpPr>
                <a:xfrm>
                  <a:off x="73603" y="797118"/>
                  <a:ext cx="77932" cy="233922"/>
                  <a:chOff x="77932" y="797118"/>
                  <a:chExt cx="77932" cy="233922"/>
                </a:xfrm>
              </p:grpSpPr>
              <p:sp>
                <p:nvSpPr>
                  <p:cNvPr id="111" name="二等辺三角形 110">
                    <a:extLst>
                      <a:ext uri="{FF2B5EF4-FFF2-40B4-BE49-F238E27FC236}">
                        <a16:creationId xmlns:a16="http://schemas.microsoft.com/office/drawing/2014/main" id="{0BED25DF-3A19-5534-182B-245B5C1CD86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二等辺三角形 111">
                    <a:extLst>
                      <a:ext uri="{FF2B5EF4-FFF2-40B4-BE49-F238E27FC236}">
                        <a16:creationId xmlns:a16="http://schemas.microsoft.com/office/drawing/2014/main" id="{E685E8FF-74C8-4F21-8B0F-E65F76A9F4D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a:extLst>
                    <a:ext uri="{FF2B5EF4-FFF2-40B4-BE49-F238E27FC236}">
                      <a16:creationId xmlns:a16="http://schemas.microsoft.com/office/drawing/2014/main" id="{5219D8E6-7237-4914-7115-BB6B03A7BD34}"/>
                    </a:ext>
                  </a:extLst>
                </p:cNvPr>
                <p:cNvGrpSpPr/>
                <p:nvPr/>
              </p:nvGrpSpPr>
              <p:grpSpPr>
                <a:xfrm>
                  <a:off x="73603" y="1034301"/>
                  <a:ext cx="77932" cy="233922"/>
                  <a:chOff x="77932" y="797118"/>
                  <a:chExt cx="77932" cy="233922"/>
                </a:xfrm>
              </p:grpSpPr>
              <p:sp>
                <p:nvSpPr>
                  <p:cNvPr id="109" name="二等辺三角形 108">
                    <a:extLst>
                      <a:ext uri="{FF2B5EF4-FFF2-40B4-BE49-F238E27FC236}">
                        <a16:creationId xmlns:a16="http://schemas.microsoft.com/office/drawing/2014/main" id="{B790FE0A-E5F8-C8BE-5E86-71275E32B55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二等辺三角形 109">
                    <a:extLst>
                      <a:ext uri="{FF2B5EF4-FFF2-40B4-BE49-F238E27FC236}">
                        <a16:creationId xmlns:a16="http://schemas.microsoft.com/office/drawing/2014/main" id="{865FD940-DD4D-B889-89C6-D10C861C238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グループ化 105">
                  <a:extLst>
                    <a:ext uri="{FF2B5EF4-FFF2-40B4-BE49-F238E27FC236}">
                      <a16:creationId xmlns:a16="http://schemas.microsoft.com/office/drawing/2014/main" id="{B6566761-F8E8-8A6F-19A3-4F7BBF0749AA}"/>
                    </a:ext>
                  </a:extLst>
                </p:cNvPr>
                <p:cNvGrpSpPr/>
                <p:nvPr/>
              </p:nvGrpSpPr>
              <p:grpSpPr>
                <a:xfrm>
                  <a:off x="73603" y="1271484"/>
                  <a:ext cx="77932" cy="233922"/>
                  <a:chOff x="77932" y="797118"/>
                  <a:chExt cx="77932" cy="233922"/>
                </a:xfrm>
              </p:grpSpPr>
              <p:sp>
                <p:nvSpPr>
                  <p:cNvPr id="107" name="二等辺三角形 106">
                    <a:extLst>
                      <a:ext uri="{FF2B5EF4-FFF2-40B4-BE49-F238E27FC236}">
                        <a16:creationId xmlns:a16="http://schemas.microsoft.com/office/drawing/2014/main" id="{5B012525-D2E1-81D3-26D5-D6C63132F5A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a:extLst>
                      <a:ext uri="{FF2B5EF4-FFF2-40B4-BE49-F238E27FC236}">
                        <a16:creationId xmlns:a16="http://schemas.microsoft.com/office/drawing/2014/main" id="{284197CC-327B-0C0E-5B3D-520EDCB7B91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4" name="グループ化 83">
                <a:extLst>
                  <a:ext uri="{FF2B5EF4-FFF2-40B4-BE49-F238E27FC236}">
                    <a16:creationId xmlns:a16="http://schemas.microsoft.com/office/drawing/2014/main" id="{7151F0F3-E87A-4A3E-4466-2EAE18E24BC1}"/>
                  </a:ext>
                </a:extLst>
              </p:cNvPr>
              <p:cNvGrpSpPr/>
              <p:nvPr/>
            </p:nvGrpSpPr>
            <p:grpSpPr>
              <a:xfrm>
                <a:off x="73603" y="1301499"/>
                <a:ext cx="47624" cy="503502"/>
                <a:chOff x="73603" y="797118"/>
                <a:chExt cx="77932" cy="708288"/>
              </a:xfrm>
            </p:grpSpPr>
            <p:grpSp>
              <p:nvGrpSpPr>
                <p:cNvPr id="95" name="グループ化 94">
                  <a:extLst>
                    <a:ext uri="{FF2B5EF4-FFF2-40B4-BE49-F238E27FC236}">
                      <a16:creationId xmlns:a16="http://schemas.microsoft.com/office/drawing/2014/main" id="{AD3BD46D-96C2-399D-FBB0-D8D1B5B2BEF2}"/>
                    </a:ext>
                  </a:extLst>
                </p:cNvPr>
                <p:cNvGrpSpPr/>
                <p:nvPr/>
              </p:nvGrpSpPr>
              <p:grpSpPr>
                <a:xfrm>
                  <a:off x="73603" y="797118"/>
                  <a:ext cx="77932" cy="233922"/>
                  <a:chOff x="77932" y="797118"/>
                  <a:chExt cx="77932" cy="233922"/>
                </a:xfrm>
              </p:grpSpPr>
              <p:sp>
                <p:nvSpPr>
                  <p:cNvPr id="102" name="二等辺三角形 101">
                    <a:extLst>
                      <a:ext uri="{FF2B5EF4-FFF2-40B4-BE49-F238E27FC236}">
                        <a16:creationId xmlns:a16="http://schemas.microsoft.com/office/drawing/2014/main" id="{AD9A7E49-8C06-B7CB-080E-4872B65774B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二等辺三角形 102">
                    <a:extLst>
                      <a:ext uri="{FF2B5EF4-FFF2-40B4-BE49-F238E27FC236}">
                        <a16:creationId xmlns:a16="http://schemas.microsoft.com/office/drawing/2014/main" id="{60409FCD-F349-5582-EBA3-C413E058D92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a:extLst>
                    <a:ext uri="{FF2B5EF4-FFF2-40B4-BE49-F238E27FC236}">
                      <a16:creationId xmlns:a16="http://schemas.microsoft.com/office/drawing/2014/main" id="{8ADD54A8-EFA2-66A1-A119-366913F542CF}"/>
                    </a:ext>
                  </a:extLst>
                </p:cNvPr>
                <p:cNvGrpSpPr/>
                <p:nvPr/>
              </p:nvGrpSpPr>
              <p:grpSpPr>
                <a:xfrm>
                  <a:off x="73603" y="1034301"/>
                  <a:ext cx="77932" cy="233922"/>
                  <a:chOff x="77932" y="797118"/>
                  <a:chExt cx="77932" cy="233922"/>
                </a:xfrm>
              </p:grpSpPr>
              <p:sp>
                <p:nvSpPr>
                  <p:cNvPr id="100" name="二等辺三角形 99">
                    <a:extLst>
                      <a:ext uri="{FF2B5EF4-FFF2-40B4-BE49-F238E27FC236}">
                        <a16:creationId xmlns:a16="http://schemas.microsoft.com/office/drawing/2014/main" id="{73822619-F0E0-3195-B84D-E35A5D83290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二等辺三角形 100">
                    <a:extLst>
                      <a:ext uri="{FF2B5EF4-FFF2-40B4-BE49-F238E27FC236}">
                        <a16:creationId xmlns:a16="http://schemas.microsoft.com/office/drawing/2014/main" id="{62DF415F-3A7B-CB6A-EF3C-1B019373827D}"/>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5A66F522-8A19-9E12-4CF1-4550D1C49166}"/>
                    </a:ext>
                  </a:extLst>
                </p:cNvPr>
                <p:cNvGrpSpPr/>
                <p:nvPr/>
              </p:nvGrpSpPr>
              <p:grpSpPr>
                <a:xfrm>
                  <a:off x="73603" y="1271484"/>
                  <a:ext cx="77932" cy="233922"/>
                  <a:chOff x="77932" y="797118"/>
                  <a:chExt cx="77932" cy="233922"/>
                </a:xfrm>
              </p:grpSpPr>
              <p:sp>
                <p:nvSpPr>
                  <p:cNvPr id="98" name="二等辺三角形 97">
                    <a:extLst>
                      <a:ext uri="{FF2B5EF4-FFF2-40B4-BE49-F238E27FC236}">
                        <a16:creationId xmlns:a16="http://schemas.microsoft.com/office/drawing/2014/main" id="{5266E17D-71C2-B8D2-CD0A-1601E580028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776158BF-BC51-9123-8305-F9A83579D34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5" name="グループ化 84">
                <a:extLst>
                  <a:ext uri="{FF2B5EF4-FFF2-40B4-BE49-F238E27FC236}">
                    <a16:creationId xmlns:a16="http://schemas.microsoft.com/office/drawing/2014/main" id="{FC563981-204A-26A0-EC01-67FD0CED3771}"/>
                  </a:ext>
                </a:extLst>
              </p:cNvPr>
              <p:cNvGrpSpPr/>
              <p:nvPr/>
            </p:nvGrpSpPr>
            <p:grpSpPr>
              <a:xfrm>
                <a:off x="73603" y="1805880"/>
                <a:ext cx="47624" cy="503502"/>
                <a:chOff x="73603" y="797118"/>
                <a:chExt cx="77932" cy="708288"/>
              </a:xfrm>
            </p:grpSpPr>
            <p:grpSp>
              <p:nvGrpSpPr>
                <p:cNvPr id="86" name="グループ化 85">
                  <a:extLst>
                    <a:ext uri="{FF2B5EF4-FFF2-40B4-BE49-F238E27FC236}">
                      <a16:creationId xmlns:a16="http://schemas.microsoft.com/office/drawing/2014/main" id="{6DCC4509-E817-2617-E847-D80A966971DB}"/>
                    </a:ext>
                  </a:extLst>
                </p:cNvPr>
                <p:cNvGrpSpPr/>
                <p:nvPr/>
              </p:nvGrpSpPr>
              <p:grpSpPr>
                <a:xfrm>
                  <a:off x="73603" y="797118"/>
                  <a:ext cx="77932" cy="233922"/>
                  <a:chOff x="77932" y="797118"/>
                  <a:chExt cx="77932" cy="233922"/>
                </a:xfrm>
              </p:grpSpPr>
              <p:sp>
                <p:nvSpPr>
                  <p:cNvPr id="93" name="二等辺三角形 92">
                    <a:extLst>
                      <a:ext uri="{FF2B5EF4-FFF2-40B4-BE49-F238E27FC236}">
                        <a16:creationId xmlns:a16="http://schemas.microsoft.com/office/drawing/2014/main" id="{A9690614-066E-7C24-398F-2AC6FCF3502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二等辺三角形 93">
                    <a:extLst>
                      <a:ext uri="{FF2B5EF4-FFF2-40B4-BE49-F238E27FC236}">
                        <a16:creationId xmlns:a16="http://schemas.microsoft.com/office/drawing/2014/main" id="{0D93F426-6289-7683-DFD4-8510988835C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ED83B1EF-CE53-3920-7EBC-2285EAFE668D}"/>
                    </a:ext>
                  </a:extLst>
                </p:cNvPr>
                <p:cNvGrpSpPr/>
                <p:nvPr/>
              </p:nvGrpSpPr>
              <p:grpSpPr>
                <a:xfrm>
                  <a:off x="73603" y="1034301"/>
                  <a:ext cx="77932" cy="233922"/>
                  <a:chOff x="77932" y="797118"/>
                  <a:chExt cx="77932" cy="233922"/>
                </a:xfrm>
              </p:grpSpPr>
              <p:sp>
                <p:nvSpPr>
                  <p:cNvPr id="91" name="二等辺三角形 90">
                    <a:extLst>
                      <a:ext uri="{FF2B5EF4-FFF2-40B4-BE49-F238E27FC236}">
                        <a16:creationId xmlns:a16="http://schemas.microsoft.com/office/drawing/2014/main" id="{7F6234B7-5CE0-C68A-2C19-3446EDC2D6B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二等辺三角形 91">
                    <a:extLst>
                      <a:ext uri="{FF2B5EF4-FFF2-40B4-BE49-F238E27FC236}">
                        <a16:creationId xmlns:a16="http://schemas.microsoft.com/office/drawing/2014/main" id="{92DC3E48-BD1A-6ADD-A0CE-EE9FF36B5F5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a:extLst>
                    <a:ext uri="{FF2B5EF4-FFF2-40B4-BE49-F238E27FC236}">
                      <a16:creationId xmlns:a16="http://schemas.microsoft.com/office/drawing/2014/main" id="{F4D40BB6-5721-0109-2257-32E11BB5194A}"/>
                    </a:ext>
                  </a:extLst>
                </p:cNvPr>
                <p:cNvGrpSpPr/>
                <p:nvPr/>
              </p:nvGrpSpPr>
              <p:grpSpPr>
                <a:xfrm>
                  <a:off x="73603" y="1271484"/>
                  <a:ext cx="77932" cy="233922"/>
                  <a:chOff x="77932" y="797118"/>
                  <a:chExt cx="77932" cy="233922"/>
                </a:xfrm>
              </p:grpSpPr>
              <p:sp>
                <p:nvSpPr>
                  <p:cNvPr id="89" name="二等辺三角形 88">
                    <a:extLst>
                      <a:ext uri="{FF2B5EF4-FFF2-40B4-BE49-F238E27FC236}">
                        <a16:creationId xmlns:a16="http://schemas.microsoft.com/office/drawing/2014/main" id="{7545375C-9235-CAC6-DE02-B92979D5E49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二等辺三角形 89">
                    <a:extLst>
                      <a:ext uri="{FF2B5EF4-FFF2-40B4-BE49-F238E27FC236}">
                        <a16:creationId xmlns:a16="http://schemas.microsoft.com/office/drawing/2014/main" id="{A9191969-E51D-900B-EBD6-E6342529443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13" name="グループ化 112">
              <a:extLst>
                <a:ext uri="{FF2B5EF4-FFF2-40B4-BE49-F238E27FC236}">
                  <a16:creationId xmlns:a16="http://schemas.microsoft.com/office/drawing/2014/main" id="{468BD834-785A-E9A0-E302-5C9DBC5CEA5C}"/>
                </a:ext>
              </a:extLst>
            </p:cNvPr>
            <p:cNvGrpSpPr/>
            <p:nvPr/>
          </p:nvGrpSpPr>
          <p:grpSpPr>
            <a:xfrm>
              <a:off x="155545" y="6349691"/>
              <a:ext cx="47624" cy="1512264"/>
              <a:chOff x="73603" y="797118"/>
              <a:chExt cx="47624" cy="1512264"/>
            </a:xfrm>
          </p:grpSpPr>
          <p:grpSp>
            <p:nvGrpSpPr>
              <p:cNvPr id="114" name="グループ化 113">
                <a:extLst>
                  <a:ext uri="{FF2B5EF4-FFF2-40B4-BE49-F238E27FC236}">
                    <a16:creationId xmlns:a16="http://schemas.microsoft.com/office/drawing/2014/main" id="{A403ED04-DFA9-C7D5-64FD-200AA1ABD381}"/>
                  </a:ext>
                </a:extLst>
              </p:cNvPr>
              <p:cNvGrpSpPr/>
              <p:nvPr/>
            </p:nvGrpSpPr>
            <p:grpSpPr>
              <a:xfrm>
                <a:off x="73603" y="797118"/>
                <a:ext cx="47624" cy="503502"/>
                <a:chOff x="73603" y="797118"/>
                <a:chExt cx="77932" cy="708288"/>
              </a:xfrm>
            </p:grpSpPr>
            <p:grpSp>
              <p:nvGrpSpPr>
                <p:cNvPr id="135" name="グループ化 134">
                  <a:extLst>
                    <a:ext uri="{FF2B5EF4-FFF2-40B4-BE49-F238E27FC236}">
                      <a16:creationId xmlns:a16="http://schemas.microsoft.com/office/drawing/2014/main" id="{4AC0DCCB-134F-855E-4AFF-67A32E00E259}"/>
                    </a:ext>
                  </a:extLst>
                </p:cNvPr>
                <p:cNvGrpSpPr/>
                <p:nvPr/>
              </p:nvGrpSpPr>
              <p:grpSpPr>
                <a:xfrm>
                  <a:off x="73603" y="797118"/>
                  <a:ext cx="77932" cy="233922"/>
                  <a:chOff x="77932" y="797118"/>
                  <a:chExt cx="77932" cy="233922"/>
                </a:xfrm>
              </p:grpSpPr>
              <p:sp>
                <p:nvSpPr>
                  <p:cNvPr id="142" name="二等辺三角形 141">
                    <a:extLst>
                      <a:ext uri="{FF2B5EF4-FFF2-40B4-BE49-F238E27FC236}">
                        <a16:creationId xmlns:a16="http://schemas.microsoft.com/office/drawing/2014/main" id="{DFC3308A-CD19-5A8E-3DD9-607A4EF97CA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二等辺三角形 142">
                    <a:extLst>
                      <a:ext uri="{FF2B5EF4-FFF2-40B4-BE49-F238E27FC236}">
                        <a16:creationId xmlns:a16="http://schemas.microsoft.com/office/drawing/2014/main" id="{7D4878D2-DF51-1B3D-1AE0-71C1CD26957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6" name="グループ化 135">
                  <a:extLst>
                    <a:ext uri="{FF2B5EF4-FFF2-40B4-BE49-F238E27FC236}">
                      <a16:creationId xmlns:a16="http://schemas.microsoft.com/office/drawing/2014/main" id="{2FCA4DCA-A07D-973B-949A-3EDD2752F150}"/>
                    </a:ext>
                  </a:extLst>
                </p:cNvPr>
                <p:cNvGrpSpPr/>
                <p:nvPr/>
              </p:nvGrpSpPr>
              <p:grpSpPr>
                <a:xfrm>
                  <a:off x="73603" y="1034301"/>
                  <a:ext cx="77932" cy="233922"/>
                  <a:chOff x="77932" y="797118"/>
                  <a:chExt cx="77932" cy="233922"/>
                </a:xfrm>
              </p:grpSpPr>
              <p:sp>
                <p:nvSpPr>
                  <p:cNvPr id="140" name="二等辺三角形 139">
                    <a:extLst>
                      <a:ext uri="{FF2B5EF4-FFF2-40B4-BE49-F238E27FC236}">
                        <a16:creationId xmlns:a16="http://schemas.microsoft.com/office/drawing/2014/main" id="{33555415-645E-7A13-2DD8-C5FEC2ABB40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二等辺三角形 140">
                    <a:extLst>
                      <a:ext uri="{FF2B5EF4-FFF2-40B4-BE49-F238E27FC236}">
                        <a16:creationId xmlns:a16="http://schemas.microsoft.com/office/drawing/2014/main" id="{82016006-6D30-1E33-68E6-D5247C0BDE3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7" name="グループ化 136">
                  <a:extLst>
                    <a:ext uri="{FF2B5EF4-FFF2-40B4-BE49-F238E27FC236}">
                      <a16:creationId xmlns:a16="http://schemas.microsoft.com/office/drawing/2014/main" id="{91E15A3D-38D1-2CA2-0B0F-0ADA3BC52A00}"/>
                    </a:ext>
                  </a:extLst>
                </p:cNvPr>
                <p:cNvGrpSpPr/>
                <p:nvPr/>
              </p:nvGrpSpPr>
              <p:grpSpPr>
                <a:xfrm>
                  <a:off x="73603" y="1271484"/>
                  <a:ext cx="77932" cy="233922"/>
                  <a:chOff x="77932" y="797118"/>
                  <a:chExt cx="77932" cy="233922"/>
                </a:xfrm>
              </p:grpSpPr>
              <p:sp>
                <p:nvSpPr>
                  <p:cNvPr id="138" name="二等辺三角形 137">
                    <a:extLst>
                      <a:ext uri="{FF2B5EF4-FFF2-40B4-BE49-F238E27FC236}">
                        <a16:creationId xmlns:a16="http://schemas.microsoft.com/office/drawing/2014/main" id="{D3805A35-4B15-A1DA-2B8F-AEFD628AFE8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二等辺三角形 138">
                    <a:extLst>
                      <a:ext uri="{FF2B5EF4-FFF2-40B4-BE49-F238E27FC236}">
                        <a16:creationId xmlns:a16="http://schemas.microsoft.com/office/drawing/2014/main" id="{7A099048-F7F9-C273-F807-ECA0806E334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5" name="グループ化 114">
                <a:extLst>
                  <a:ext uri="{FF2B5EF4-FFF2-40B4-BE49-F238E27FC236}">
                    <a16:creationId xmlns:a16="http://schemas.microsoft.com/office/drawing/2014/main" id="{F5C64C6A-E2CE-25C7-938D-04159B933DF9}"/>
                  </a:ext>
                </a:extLst>
              </p:cNvPr>
              <p:cNvGrpSpPr/>
              <p:nvPr/>
            </p:nvGrpSpPr>
            <p:grpSpPr>
              <a:xfrm>
                <a:off x="73603" y="1301499"/>
                <a:ext cx="47624" cy="503502"/>
                <a:chOff x="73603" y="797118"/>
                <a:chExt cx="77932" cy="708288"/>
              </a:xfrm>
            </p:grpSpPr>
            <p:grpSp>
              <p:nvGrpSpPr>
                <p:cNvPr id="126" name="グループ化 125">
                  <a:extLst>
                    <a:ext uri="{FF2B5EF4-FFF2-40B4-BE49-F238E27FC236}">
                      <a16:creationId xmlns:a16="http://schemas.microsoft.com/office/drawing/2014/main" id="{B64D2A1C-528C-E382-31C1-79F6293FE3B1}"/>
                    </a:ext>
                  </a:extLst>
                </p:cNvPr>
                <p:cNvGrpSpPr/>
                <p:nvPr/>
              </p:nvGrpSpPr>
              <p:grpSpPr>
                <a:xfrm>
                  <a:off x="73603" y="797118"/>
                  <a:ext cx="77932" cy="233922"/>
                  <a:chOff x="77932" y="797118"/>
                  <a:chExt cx="77932" cy="233922"/>
                </a:xfrm>
              </p:grpSpPr>
              <p:sp>
                <p:nvSpPr>
                  <p:cNvPr id="133" name="二等辺三角形 132">
                    <a:extLst>
                      <a:ext uri="{FF2B5EF4-FFF2-40B4-BE49-F238E27FC236}">
                        <a16:creationId xmlns:a16="http://schemas.microsoft.com/office/drawing/2014/main" id="{EBAB5B15-814D-A8FD-6711-38FE3D77126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二等辺三角形 133">
                    <a:extLst>
                      <a:ext uri="{FF2B5EF4-FFF2-40B4-BE49-F238E27FC236}">
                        <a16:creationId xmlns:a16="http://schemas.microsoft.com/office/drawing/2014/main" id="{90228A12-25BC-868F-C814-7D01EABFDF4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26">
                  <a:extLst>
                    <a:ext uri="{FF2B5EF4-FFF2-40B4-BE49-F238E27FC236}">
                      <a16:creationId xmlns:a16="http://schemas.microsoft.com/office/drawing/2014/main" id="{4717E4C2-2C21-CE4C-1E1D-D31065788844}"/>
                    </a:ext>
                  </a:extLst>
                </p:cNvPr>
                <p:cNvGrpSpPr/>
                <p:nvPr/>
              </p:nvGrpSpPr>
              <p:grpSpPr>
                <a:xfrm>
                  <a:off x="73603" y="1034301"/>
                  <a:ext cx="77932" cy="233922"/>
                  <a:chOff x="77932" y="797118"/>
                  <a:chExt cx="77932" cy="233922"/>
                </a:xfrm>
              </p:grpSpPr>
              <p:sp>
                <p:nvSpPr>
                  <p:cNvPr id="131" name="二等辺三角形 130">
                    <a:extLst>
                      <a:ext uri="{FF2B5EF4-FFF2-40B4-BE49-F238E27FC236}">
                        <a16:creationId xmlns:a16="http://schemas.microsoft.com/office/drawing/2014/main" id="{578515DD-A842-D92E-B883-FE85C44577A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二等辺三角形 131">
                    <a:extLst>
                      <a:ext uri="{FF2B5EF4-FFF2-40B4-BE49-F238E27FC236}">
                        <a16:creationId xmlns:a16="http://schemas.microsoft.com/office/drawing/2014/main" id="{70FDA6FA-C894-C90A-7A43-762995921BB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8" name="グループ化 127">
                  <a:extLst>
                    <a:ext uri="{FF2B5EF4-FFF2-40B4-BE49-F238E27FC236}">
                      <a16:creationId xmlns:a16="http://schemas.microsoft.com/office/drawing/2014/main" id="{9DF2C610-1CFF-6094-94E4-B6D2283E925A}"/>
                    </a:ext>
                  </a:extLst>
                </p:cNvPr>
                <p:cNvGrpSpPr/>
                <p:nvPr/>
              </p:nvGrpSpPr>
              <p:grpSpPr>
                <a:xfrm>
                  <a:off x="73603" y="1271484"/>
                  <a:ext cx="77932" cy="233922"/>
                  <a:chOff x="77932" y="797118"/>
                  <a:chExt cx="77932" cy="233922"/>
                </a:xfrm>
              </p:grpSpPr>
              <p:sp>
                <p:nvSpPr>
                  <p:cNvPr id="129" name="二等辺三角形 128">
                    <a:extLst>
                      <a:ext uri="{FF2B5EF4-FFF2-40B4-BE49-F238E27FC236}">
                        <a16:creationId xmlns:a16="http://schemas.microsoft.com/office/drawing/2014/main" id="{93060E85-B930-0952-E19D-51EE7D7A834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二等辺三角形 129">
                    <a:extLst>
                      <a:ext uri="{FF2B5EF4-FFF2-40B4-BE49-F238E27FC236}">
                        <a16:creationId xmlns:a16="http://schemas.microsoft.com/office/drawing/2014/main" id="{2EE7DB75-981A-2827-5709-C0D1430D584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6" name="グループ化 115">
                <a:extLst>
                  <a:ext uri="{FF2B5EF4-FFF2-40B4-BE49-F238E27FC236}">
                    <a16:creationId xmlns:a16="http://schemas.microsoft.com/office/drawing/2014/main" id="{36B09DDA-75C1-BD0C-1A4B-227802CCB9FA}"/>
                  </a:ext>
                </a:extLst>
              </p:cNvPr>
              <p:cNvGrpSpPr/>
              <p:nvPr/>
            </p:nvGrpSpPr>
            <p:grpSpPr>
              <a:xfrm>
                <a:off x="73603" y="1805880"/>
                <a:ext cx="47624" cy="503502"/>
                <a:chOff x="73603" y="797118"/>
                <a:chExt cx="77932" cy="708288"/>
              </a:xfrm>
            </p:grpSpPr>
            <p:grpSp>
              <p:nvGrpSpPr>
                <p:cNvPr id="117" name="グループ化 116">
                  <a:extLst>
                    <a:ext uri="{FF2B5EF4-FFF2-40B4-BE49-F238E27FC236}">
                      <a16:creationId xmlns:a16="http://schemas.microsoft.com/office/drawing/2014/main" id="{7314007E-513E-0110-4B51-39ADEEE77860}"/>
                    </a:ext>
                  </a:extLst>
                </p:cNvPr>
                <p:cNvGrpSpPr/>
                <p:nvPr/>
              </p:nvGrpSpPr>
              <p:grpSpPr>
                <a:xfrm>
                  <a:off x="73603" y="797118"/>
                  <a:ext cx="77932" cy="233922"/>
                  <a:chOff x="77932" y="797118"/>
                  <a:chExt cx="77932" cy="233922"/>
                </a:xfrm>
              </p:grpSpPr>
              <p:sp>
                <p:nvSpPr>
                  <p:cNvPr id="124" name="二等辺三角形 123">
                    <a:extLst>
                      <a:ext uri="{FF2B5EF4-FFF2-40B4-BE49-F238E27FC236}">
                        <a16:creationId xmlns:a16="http://schemas.microsoft.com/office/drawing/2014/main" id="{60CCD9BB-4CE2-36E4-D885-0A5FD2893E6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二等辺三角形 124">
                    <a:extLst>
                      <a:ext uri="{FF2B5EF4-FFF2-40B4-BE49-F238E27FC236}">
                        <a16:creationId xmlns:a16="http://schemas.microsoft.com/office/drawing/2014/main" id="{00272E83-3B34-5B1D-BDB3-9A6037079A0D}"/>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a:extLst>
                    <a:ext uri="{FF2B5EF4-FFF2-40B4-BE49-F238E27FC236}">
                      <a16:creationId xmlns:a16="http://schemas.microsoft.com/office/drawing/2014/main" id="{0A3A9590-55D6-CB09-9410-5B02A2792376}"/>
                    </a:ext>
                  </a:extLst>
                </p:cNvPr>
                <p:cNvGrpSpPr/>
                <p:nvPr/>
              </p:nvGrpSpPr>
              <p:grpSpPr>
                <a:xfrm>
                  <a:off x="73603" y="1034301"/>
                  <a:ext cx="77932" cy="233922"/>
                  <a:chOff x="77932" y="797118"/>
                  <a:chExt cx="77932" cy="233922"/>
                </a:xfrm>
              </p:grpSpPr>
              <p:sp>
                <p:nvSpPr>
                  <p:cNvPr id="122" name="二等辺三角形 121">
                    <a:extLst>
                      <a:ext uri="{FF2B5EF4-FFF2-40B4-BE49-F238E27FC236}">
                        <a16:creationId xmlns:a16="http://schemas.microsoft.com/office/drawing/2014/main" id="{6A8ABE5D-DE50-82B3-5A94-F468885EFD9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二等辺三角形 122">
                    <a:extLst>
                      <a:ext uri="{FF2B5EF4-FFF2-40B4-BE49-F238E27FC236}">
                        <a16:creationId xmlns:a16="http://schemas.microsoft.com/office/drawing/2014/main" id="{07312FA7-25F2-451A-D1DB-E0C5C1DD9DE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 name="グループ化 118">
                  <a:extLst>
                    <a:ext uri="{FF2B5EF4-FFF2-40B4-BE49-F238E27FC236}">
                      <a16:creationId xmlns:a16="http://schemas.microsoft.com/office/drawing/2014/main" id="{0294DD51-4C91-0243-FA59-18371115BD83}"/>
                    </a:ext>
                  </a:extLst>
                </p:cNvPr>
                <p:cNvGrpSpPr/>
                <p:nvPr/>
              </p:nvGrpSpPr>
              <p:grpSpPr>
                <a:xfrm>
                  <a:off x="73603" y="1271484"/>
                  <a:ext cx="77932" cy="233922"/>
                  <a:chOff x="77932" y="797118"/>
                  <a:chExt cx="77932" cy="233922"/>
                </a:xfrm>
              </p:grpSpPr>
              <p:sp>
                <p:nvSpPr>
                  <p:cNvPr id="120" name="二等辺三角形 119">
                    <a:extLst>
                      <a:ext uri="{FF2B5EF4-FFF2-40B4-BE49-F238E27FC236}">
                        <a16:creationId xmlns:a16="http://schemas.microsoft.com/office/drawing/2014/main" id="{B20D4B8B-9018-705D-11FA-4FCE6D95401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二等辺三角形 120">
                    <a:extLst>
                      <a:ext uri="{FF2B5EF4-FFF2-40B4-BE49-F238E27FC236}">
                        <a16:creationId xmlns:a16="http://schemas.microsoft.com/office/drawing/2014/main" id="{2CF74294-CF60-2273-00E5-74EEE540E34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44" name="グループ化 143">
              <a:extLst>
                <a:ext uri="{FF2B5EF4-FFF2-40B4-BE49-F238E27FC236}">
                  <a16:creationId xmlns:a16="http://schemas.microsoft.com/office/drawing/2014/main" id="{1B5A8EA2-314B-BAF6-FE31-6BA99CF2F212}"/>
                </a:ext>
              </a:extLst>
            </p:cNvPr>
            <p:cNvGrpSpPr/>
            <p:nvPr/>
          </p:nvGrpSpPr>
          <p:grpSpPr>
            <a:xfrm>
              <a:off x="155545" y="4846382"/>
              <a:ext cx="47624" cy="1512264"/>
              <a:chOff x="73603" y="797118"/>
              <a:chExt cx="47624" cy="1512264"/>
            </a:xfrm>
          </p:grpSpPr>
          <p:grpSp>
            <p:nvGrpSpPr>
              <p:cNvPr id="145" name="グループ化 144">
                <a:extLst>
                  <a:ext uri="{FF2B5EF4-FFF2-40B4-BE49-F238E27FC236}">
                    <a16:creationId xmlns:a16="http://schemas.microsoft.com/office/drawing/2014/main" id="{70956505-0FB3-649A-616C-A3AC32270690}"/>
                  </a:ext>
                </a:extLst>
              </p:cNvPr>
              <p:cNvGrpSpPr/>
              <p:nvPr/>
            </p:nvGrpSpPr>
            <p:grpSpPr>
              <a:xfrm>
                <a:off x="73603" y="797118"/>
                <a:ext cx="47624" cy="503502"/>
                <a:chOff x="73603" y="797118"/>
                <a:chExt cx="77932" cy="708288"/>
              </a:xfrm>
            </p:grpSpPr>
            <p:grpSp>
              <p:nvGrpSpPr>
                <p:cNvPr id="166" name="グループ化 165">
                  <a:extLst>
                    <a:ext uri="{FF2B5EF4-FFF2-40B4-BE49-F238E27FC236}">
                      <a16:creationId xmlns:a16="http://schemas.microsoft.com/office/drawing/2014/main" id="{EB6DB616-67E5-E5F4-4243-EE6E882E0A20}"/>
                    </a:ext>
                  </a:extLst>
                </p:cNvPr>
                <p:cNvGrpSpPr/>
                <p:nvPr/>
              </p:nvGrpSpPr>
              <p:grpSpPr>
                <a:xfrm>
                  <a:off x="73603" y="797118"/>
                  <a:ext cx="77932" cy="233922"/>
                  <a:chOff x="77932" y="797118"/>
                  <a:chExt cx="77932" cy="233922"/>
                </a:xfrm>
              </p:grpSpPr>
              <p:sp>
                <p:nvSpPr>
                  <p:cNvPr id="173" name="二等辺三角形 172">
                    <a:extLst>
                      <a:ext uri="{FF2B5EF4-FFF2-40B4-BE49-F238E27FC236}">
                        <a16:creationId xmlns:a16="http://schemas.microsoft.com/office/drawing/2014/main" id="{5642DB30-29C3-B772-AC8C-4F401B7C6DE0}"/>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二等辺三角形 173">
                    <a:extLst>
                      <a:ext uri="{FF2B5EF4-FFF2-40B4-BE49-F238E27FC236}">
                        <a16:creationId xmlns:a16="http://schemas.microsoft.com/office/drawing/2014/main" id="{28B1D805-3C9D-B333-CB40-30609F93A9A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7" name="グループ化 166">
                  <a:extLst>
                    <a:ext uri="{FF2B5EF4-FFF2-40B4-BE49-F238E27FC236}">
                      <a16:creationId xmlns:a16="http://schemas.microsoft.com/office/drawing/2014/main" id="{9866BF2F-E26C-337B-2AA1-C16A8B0E811F}"/>
                    </a:ext>
                  </a:extLst>
                </p:cNvPr>
                <p:cNvGrpSpPr/>
                <p:nvPr/>
              </p:nvGrpSpPr>
              <p:grpSpPr>
                <a:xfrm>
                  <a:off x="73603" y="1034301"/>
                  <a:ext cx="77932" cy="233922"/>
                  <a:chOff x="77932" y="797118"/>
                  <a:chExt cx="77932" cy="233922"/>
                </a:xfrm>
              </p:grpSpPr>
              <p:sp>
                <p:nvSpPr>
                  <p:cNvPr id="171" name="二等辺三角形 170">
                    <a:extLst>
                      <a:ext uri="{FF2B5EF4-FFF2-40B4-BE49-F238E27FC236}">
                        <a16:creationId xmlns:a16="http://schemas.microsoft.com/office/drawing/2014/main" id="{D6BBC248-EDDE-88DD-8812-EE78A406C04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二等辺三角形 171">
                    <a:extLst>
                      <a:ext uri="{FF2B5EF4-FFF2-40B4-BE49-F238E27FC236}">
                        <a16:creationId xmlns:a16="http://schemas.microsoft.com/office/drawing/2014/main" id="{ED607876-E13F-4B1D-6BAF-C393332E878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8" name="グループ化 167">
                  <a:extLst>
                    <a:ext uri="{FF2B5EF4-FFF2-40B4-BE49-F238E27FC236}">
                      <a16:creationId xmlns:a16="http://schemas.microsoft.com/office/drawing/2014/main" id="{1D58C6CB-193B-9702-9F8F-0F167E8E60A0}"/>
                    </a:ext>
                  </a:extLst>
                </p:cNvPr>
                <p:cNvGrpSpPr/>
                <p:nvPr/>
              </p:nvGrpSpPr>
              <p:grpSpPr>
                <a:xfrm>
                  <a:off x="73603" y="1271484"/>
                  <a:ext cx="77932" cy="233922"/>
                  <a:chOff x="77932" y="797118"/>
                  <a:chExt cx="77932" cy="233922"/>
                </a:xfrm>
              </p:grpSpPr>
              <p:sp>
                <p:nvSpPr>
                  <p:cNvPr id="169" name="二等辺三角形 168">
                    <a:extLst>
                      <a:ext uri="{FF2B5EF4-FFF2-40B4-BE49-F238E27FC236}">
                        <a16:creationId xmlns:a16="http://schemas.microsoft.com/office/drawing/2014/main" id="{DB258B2D-F6D6-9F72-0563-72C0E23C9098}"/>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二等辺三角形 169">
                    <a:extLst>
                      <a:ext uri="{FF2B5EF4-FFF2-40B4-BE49-F238E27FC236}">
                        <a16:creationId xmlns:a16="http://schemas.microsoft.com/office/drawing/2014/main" id="{F43144EF-A53E-543E-2710-102282E80E6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6" name="グループ化 145">
                <a:extLst>
                  <a:ext uri="{FF2B5EF4-FFF2-40B4-BE49-F238E27FC236}">
                    <a16:creationId xmlns:a16="http://schemas.microsoft.com/office/drawing/2014/main" id="{EA1FA71D-8E99-BC9D-613E-4B17CD2A6CDE}"/>
                  </a:ext>
                </a:extLst>
              </p:cNvPr>
              <p:cNvGrpSpPr/>
              <p:nvPr/>
            </p:nvGrpSpPr>
            <p:grpSpPr>
              <a:xfrm>
                <a:off x="73603" y="1301499"/>
                <a:ext cx="47624" cy="503502"/>
                <a:chOff x="73603" y="797118"/>
                <a:chExt cx="77932" cy="708288"/>
              </a:xfrm>
            </p:grpSpPr>
            <p:grpSp>
              <p:nvGrpSpPr>
                <p:cNvPr id="157" name="グループ化 156">
                  <a:extLst>
                    <a:ext uri="{FF2B5EF4-FFF2-40B4-BE49-F238E27FC236}">
                      <a16:creationId xmlns:a16="http://schemas.microsoft.com/office/drawing/2014/main" id="{AB74067C-9280-DA32-1F72-70865AAA4474}"/>
                    </a:ext>
                  </a:extLst>
                </p:cNvPr>
                <p:cNvGrpSpPr/>
                <p:nvPr/>
              </p:nvGrpSpPr>
              <p:grpSpPr>
                <a:xfrm>
                  <a:off x="73603" y="797118"/>
                  <a:ext cx="77932" cy="233922"/>
                  <a:chOff x="77932" y="797118"/>
                  <a:chExt cx="77932" cy="233922"/>
                </a:xfrm>
              </p:grpSpPr>
              <p:sp>
                <p:nvSpPr>
                  <p:cNvPr id="164" name="二等辺三角形 163">
                    <a:extLst>
                      <a:ext uri="{FF2B5EF4-FFF2-40B4-BE49-F238E27FC236}">
                        <a16:creationId xmlns:a16="http://schemas.microsoft.com/office/drawing/2014/main" id="{BB2E5259-A6CF-9696-5C3B-3AE3918CCA8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二等辺三角形 164">
                    <a:extLst>
                      <a:ext uri="{FF2B5EF4-FFF2-40B4-BE49-F238E27FC236}">
                        <a16:creationId xmlns:a16="http://schemas.microsoft.com/office/drawing/2014/main" id="{A5C6616F-56C1-8956-A424-5BE9E84BD5F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85FC766D-934A-22B3-7CA3-B56FABF676CC}"/>
                    </a:ext>
                  </a:extLst>
                </p:cNvPr>
                <p:cNvGrpSpPr/>
                <p:nvPr/>
              </p:nvGrpSpPr>
              <p:grpSpPr>
                <a:xfrm>
                  <a:off x="73603" y="1034301"/>
                  <a:ext cx="77932" cy="233922"/>
                  <a:chOff x="77932" y="797118"/>
                  <a:chExt cx="77932" cy="233922"/>
                </a:xfrm>
              </p:grpSpPr>
              <p:sp>
                <p:nvSpPr>
                  <p:cNvPr id="162" name="二等辺三角形 161">
                    <a:extLst>
                      <a:ext uri="{FF2B5EF4-FFF2-40B4-BE49-F238E27FC236}">
                        <a16:creationId xmlns:a16="http://schemas.microsoft.com/office/drawing/2014/main" id="{E3F5D212-36FD-333D-2F9A-7C336EB4058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二等辺三角形 162">
                    <a:extLst>
                      <a:ext uri="{FF2B5EF4-FFF2-40B4-BE49-F238E27FC236}">
                        <a16:creationId xmlns:a16="http://schemas.microsoft.com/office/drawing/2014/main" id="{F41E5510-EC5D-3C0E-CD88-96970702258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9" name="グループ化 158">
                  <a:extLst>
                    <a:ext uri="{FF2B5EF4-FFF2-40B4-BE49-F238E27FC236}">
                      <a16:creationId xmlns:a16="http://schemas.microsoft.com/office/drawing/2014/main" id="{86072E6F-FA16-99FA-21ED-BFCD11E16E63}"/>
                    </a:ext>
                  </a:extLst>
                </p:cNvPr>
                <p:cNvGrpSpPr/>
                <p:nvPr/>
              </p:nvGrpSpPr>
              <p:grpSpPr>
                <a:xfrm>
                  <a:off x="73603" y="1271484"/>
                  <a:ext cx="77932" cy="233922"/>
                  <a:chOff x="77932" y="797118"/>
                  <a:chExt cx="77932" cy="233922"/>
                </a:xfrm>
              </p:grpSpPr>
              <p:sp>
                <p:nvSpPr>
                  <p:cNvPr id="160" name="二等辺三角形 159">
                    <a:extLst>
                      <a:ext uri="{FF2B5EF4-FFF2-40B4-BE49-F238E27FC236}">
                        <a16:creationId xmlns:a16="http://schemas.microsoft.com/office/drawing/2014/main" id="{5519352C-900F-DE5E-ACB5-3C3694AA3C4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二等辺三角形 160">
                    <a:extLst>
                      <a:ext uri="{FF2B5EF4-FFF2-40B4-BE49-F238E27FC236}">
                        <a16:creationId xmlns:a16="http://schemas.microsoft.com/office/drawing/2014/main" id="{532A7F28-93C0-D7E2-479B-EAE6D892F87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7" name="グループ化 146">
                <a:extLst>
                  <a:ext uri="{FF2B5EF4-FFF2-40B4-BE49-F238E27FC236}">
                    <a16:creationId xmlns:a16="http://schemas.microsoft.com/office/drawing/2014/main" id="{0AFEBCF5-9498-8CB8-EB84-CC4A3A6654B9}"/>
                  </a:ext>
                </a:extLst>
              </p:cNvPr>
              <p:cNvGrpSpPr/>
              <p:nvPr/>
            </p:nvGrpSpPr>
            <p:grpSpPr>
              <a:xfrm>
                <a:off x="73603" y="1805880"/>
                <a:ext cx="47624" cy="503502"/>
                <a:chOff x="73603" y="797118"/>
                <a:chExt cx="77932" cy="708288"/>
              </a:xfrm>
            </p:grpSpPr>
            <p:grpSp>
              <p:nvGrpSpPr>
                <p:cNvPr id="148" name="グループ化 147">
                  <a:extLst>
                    <a:ext uri="{FF2B5EF4-FFF2-40B4-BE49-F238E27FC236}">
                      <a16:creationId xmlns:a16="http://schemas.microsoft.com/office/drawing/2014/main" id="{63AB624B-0B57-F055-976F-C3D5B142B1A8}"/>
                    </a:ext>
                  </a:extLst>
                </p:cNvPr>
                <p:cNvGrpSpPr/>
                <p:nvPr/>
              </p:nvGrpSpPr>
              <p:grpSpPr>
                <a:xfrm>
                  <a:off x="73603" y="797118"/>
                  <a:ext cx="77932" cy="233922"/>
                  <a:chOff x="77932" y="797118"/>
                  <a:chExt cx="77932" cy="233922"/>
                </a:xfrm>
              </p:grpSpPr>
              <p:sp>
                <p:nvSpPr>
                  <p:cNvPr id="155" name="二等辺三角形 154">
                    <a:extLst>
                      <a:ext uri="{FF2B5EF4-FFF2-40B4-BE49-F238E27FC236}">
                        <a16:creationId xmlns:a16="http://schemas.microsoft.com/office/drawing/2014/main" id="{8704C74B-BDF9-F6B5-061F-A7E2755EEAC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二等辺三角形 155">
                    <a:extLst>
                      <a:ext uri="{FF2B5EF4-FFF2-40B4-BE49-F238E27FC236}">
                        <a16:creationId xmlns:a16="http://schemas.microsoft.com/office/drawing/2014/main" id="{4E43A7E9-4D96-A23F-26B5-C46647982959}"/>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a:extLst>
                    <a:ext uri="{FF2B5EF4-FFF2-40B4-BE49-F238E27FC236}">
                      <a16:creationId xmlns:a16="http://schemas.microsoft.com/office/drawing/2014/main" id="{D9A5A751-9552-8CB7-4A96-E11A7ECAAC29}"/>
                    </a:ext>
                  </a:extLst>
                </p:cNvPr>
                <p:cNvGrpSpPr/>
                <p:nvPr/>
              </p:nvGrpSpPr>
              <p:grpSpPr>
                <a:xfrm>
                  <a:off x="73603" y="1034301"/>
                  <a:ext cx="77932" cy="233922"/>
                  <a:chOff x="77932" y="797118"/>
                  <a:chExt cx="77932" cy="233922"/>
                </a:xfrm>
              </p:grpSpPr>
              <p:sp>
                <p:nvSpPr>
                  <p:cNvPr id="153" name="二等辺三角形 152">
                    <a:extLst>
                      <a:ext uri="{FF2B5EF4-FFF2-40B4-BE49-F238E27FC236}">
                        <a16:creationId xmlns:a16="http://schemas.microsoft.com/office/drawing/2014/main" id="{A50E854F-4CAD-18ED-D8EE-B66F498D368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二等辺三角形 153">
                    <a:extLst>
                      <a:ext uri="{FF2B5EF4-FFF2-40B4-BE49-F238E27FC236}">
                        <a16:creationId xmlns:a16="http://schemas.microsoft.com/office/drawing/2014/main" id="{701FE8D6-F013-17D1-53AC-2C3DC4D8680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20511D4F-1971-4C68-3BBA-415D4763A298}"/>
                    </a:ext>
                  </a:extLst>
                </p:cNvPr>
                <p:cNvGrpSpPr/>
                <p:nvPr/>
              </p:nvGrpSpPr>
              <p:grpSpPr>
                <a:xfrm>
                  <a:off x="73603" y="1271484"/>
                  <a:ext cx="77932" cy="233922"/>
                  <a:chOff x="77932" y="797118"/>
                  <a:chExt cx="77932" cy="233922"/>
                </a:xfrm>
              </p:grpSpPr>
              <p:sp>
                <p:nvSpPr>
                  <p:cNvPr id="151" name="二等辺三角形 150">
                    <a:extLst>
                      <a:ext uri="{FF2B5EF4-FFF2-40B4-BE49-F238E27FC236}">
                        <a16:creationId xmlns:a16="http://schemas.microsoft.com/office/drawing/2014/main" id="{61601205-A1DA-2744-BA73-FCA536505FB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二等辺三角形 151">
                    <a:extLst>
                      <a:ext uri="{FF2B5EF4-FFF2-40B4-BE49-F238E27FC236}">
                        <a16:creationId xmlns:a16="http://schemas.microsoft.com/office/drawing/2014/main" id="{CAC460BB-90AC-9905-37B7-67934907515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77" name="グループ化 176">
              <a:extLst>
                <a:ext uri="{FF2B5EF4-FFF2-40B4-BE49-F238E27FC236}">
                  <a16:creationId xmlns:a16="http://schemas.microsoft.com/office/drawing/2014/main" id="{3413AC09-A696-3DD3-4443-B51652C1F398}"/>
                </a:ext>
              </a:extLst>
            </p:cNvPr>
            <p:cNvGrpSpPr/>
            <p:nvPr/>
          </p:nvGrpSpPr>
          <p:grpSpPr>
            <a:xfrm>
              <a:off x="155545" y="7853001"/>
              <a:ext cx="47624" cy="1512264"/>
              <a:chOff x="73603" y="797118"/>
              <a:chExt cx="47624" cy="1512264"/>
            </a:xfrm>
          </p:grpSpPr>
          <p:grpSp>
            <p:nvGrpSpPr>
              <p:cNvPr id="178" name="グループ化 177">
                <a:extLst>
                  <a:ext uri="{FF2B5EF4-FFF2-40B4-BE49-F238E27FC236}">
                    <a16:creationId xmlns:a16="http://schemas.microsoft.com/office/drawing/2014/main" id="{E5E39DCE-2A90-2835-07AF-8795104120B6}"/>
                  </a:ext>
                </a:extLst>
              </p:cNvPr>
              <p:cNvGrpSpPr/>
              <p:nvPr/>
            </p:nvGrpSpPr>
            <p:grpSpPr>
              <a:xfrm>
                <a:off x="73603" y="797118"/>
                <a:ext cx="47624" cy="503502"/>
                <a:chOff x="73603" y="797118"/>
                <a:chExt cx="77932" cy="708288"/>
              </a:xfrm>
            </p:grpSpPr>
            <p:grpSp>
              <p:nvGrpSpPr>
                <p:cNvPr id="199" name="グループ化 198">
                  <a:extLst>
                    <a:ext uri="{FF2B5EF4-FFF2-40B4-BE49-F238E27FC236}">
                      <a16:creationId xmlns:a16="http://schemas.microsoft.com/office/drawing/2014/main" id="{15866F6B-EF00-A4FF-1075-7D22D4AF29A0}"/>
                    </a:ext>
                  </a:extLst>
                </p:cNvPr>
                <p:cNvGrpSpPr/>
                <p:nvPr/>
              </p:nvGrpSpPr>
              <p:grpSpPr>
                <a:xfrm>
                  <a:off x="73603" y="797118"/>
                  <a:ext cx="77932" cy="233922"/>
                  <a:chOff x="77932" y="797118"/>
                  <a:chExt cx="77932" cy="233922"/>
                </a:xfrm>
              </p:grpSpPr>
              <p:sp>
                <p:nvSpPr>
                  <p:cNvPr id="206" name="二等辺三角形 205">
                    <a:extLst>
                      <a:ext uri="{FF2B5EF4-FFF2-40B4-BE49-F238E27FC236}">
                        <a16:creationId xmlns:a16="http://schemas.microsoft.com/office/drawing/2014/main" id="{64BFA5EF-3BF3-8D34-63F2-55308B84843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二等辺三角形 206">
                    <a:extLst>
                      <a:ext uri="{FF2B5EF4-FFF2-40B4-BE49-F238E27FC236}">
                        <a16:creationId xmlns:a16="http://schemas.microsoft.com/office/drawing/2014/main" id="{1F763CF6-C6D6-6EF0-B0ED-204FA1232BD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0" name="グループ化 199">
                  <a:extLst>
                    <a:ext uri="{FF2B5EF4-FFF2-40B4-BE49-F238E27FC236}">
                      <a16:creationId xmlns:a16="http://schemas.microsoft.com/office/drawing/2014/main" id="{9F187B24-74A4-241D-AD24-1B6283174051}"/>
                    </a:ext>
                  </a:extLst>
                </p:cNvPr>
                <p:cNvGrpSpPr/>
                <p:nvPr/>
              </p:nvGrpSpPr>
              <p:grpSpPr>
                <a:xfrm>
                  <a:off x="73603" y="1034301"/>
                  <a:ext cx="77932" cy="233922"/>
                  <a:chOff x="77932" y="797118"/>
                  <a:chExt cx="77932" cy="233922"/>
                </a:xfrm>
              </p:grpSpPr>
              <p:sp>
                <p:nvSpPr>
                  <p:cNvPr id="204" name="二等辺三角形 203">
                    <a:extLst>
                      <a:ext uri="{FF2B5EF4-FFF2-40B4-BE49-F238E27FC236}">
                        <a16:creationId xmlns:a16="http://schemas.microsoft.com/office/drawing/2014/main" id="{9503C42A-9087-7684-5A03-0760EDF79C2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二等辺三角形 204">
                    <a:extLst>
                      <a:ext uri="{FF2B5EF4-FFF2-40B4-BE49-F238E27FC236}">
                        <a16:creationId xmlns:a16="http://schemas.microsoft.com/office/drawing/2014/main" id="{ACE1BAD3-4F50-0384-9F35-56CC3C3858A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1" name="グループ化 200">
                  <a:extLst>
                    <a:ext uri="{FF2B5EF4-FFF2-40B4-BE49-F238E27FC236}">
                      <a16:creationId xmlns:a16="http://schemas.microsoft.com/office/drawing/2014/main" id="{C59549C1-A086-32CC-1DB7-944C891EF9FF}"/>
                    </a:ext>
                  </a:extLst>
                </p:cNvPr>
                <p:cNvGrpSpPr/>
                <p:nvPr/>
              </p:nvGrpSpPr>
              <p:grpSpPr>
                <a:xfrm>
                  <a:off x="73603" y="1271484"/>
                  <a:ext cx="77932" cy="233922"/>
                  <a:chOff x="77932" y="797118"/>
                  <a:chExt cx="77932" cy="233922"/>
                </a:xfrm>
              </p:grpSpPr>
              <p:sp>
                <p:nvSpPr>
                  <p:cNvPr id="202" name="二等辺三角形 201">
                    <a:extLst>
                      <a:ext uri="{FF2B5EF4-FFF2-40B4-BE49-F238E27FC236}">
                        <a16:creationId xmlns:a16="http://schemas.microsoft.com/office/drawing/2014/main" id="{0DDF1591-8420-5453-6431-F20BE11C58F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二等辺三角形 202">
                    <a:extLst>
                      <a:ext uri="{FF2B5EF4-FFF2-40B4-BE49-F238E27FC236}">
                        <a16:creationId xmlns:a16="http://schemas.microsoft.com/office/drawing/2014/main" id="{641289C4-C396-1CA1-C9A7-A492979D235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9" name="グループ化 178">
                <a:extLst>
                  <a:ext uri="{FF2B5EF4-FFF2-40B4-BE49-F238E27FC236}">
                    <a16:creationId xmlns:a16="http://schemas.microsoft.com/office/drawing/2014/main" id="{24952533-1A9D-F53C-C7D6-1DAA3C6F8CA5}"/>
                  </a:ext>
                </a:extLst>
              </p:cNvPr>
              <p:cNvGrpSpPr/>
              <p:nvPr/>
            </p:nvGrpSpPr>
            <p:grpSpPr>
              <a:xfrm>
                <a:off x="73603" y="1301499"/>
                <a:ext cx="47624" cy="503502"/>
                <a:chOff x="73603" y="797118"/>
                <a:chExt cx="77932" cy="708288"/>
              </a:xfrm>
            </p:grpSpPr>
            <p:grpSp>
              <p:nvGrpSpPr>
                <p:cNvPr id="190" name="グループ化 189">
                  <a:extLst>
                    <a:ext uri="{FF2B5EF4-FFF2-40B4-BE49-F238E27FC236}">
                      <a16:creationId xmlns:a16="http://schemas.microsoft.com/office/drawing/2014/main" id="{EFD4B4AD-3B4D-D6A4-A416-88FD2856DFCE}"/>
                    </a:ext>
                  </a:extLst>
                </p:cNvPr>
                <p:cNvGrpSpPr/>
                <p:nvPr/>
              </p:nvGrpSpPr>
              <p:grpSpPr>
                <a:xfrm>
                  <a:off x="73603" y="797118"/>
                  <a:ext cx="77932" cy="233922"/>
                  <a:chOff x="77932" y="797118"/>
                  <a:chExt cx="77932" cy="233922"/>
                </a:xfrm>
              </p:grpSpPr>
              <p:sp>
                <p:nvSpPr>
                  <p:cNvPr id="197" name="二等辺三角形 196">
                    <a:extLst>
                      <a:ext uri="{FF2B5EF4-FFF2-40B4-BE49-F238E27FC236}">
                        <a16:creationId xmlns:a16="http://schemas.microsoft.com/office/drawing/2014/main" id="{6116EAAC-2A47-87B6-B168-4D210A81B60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二等辺三角形 197">
                    <a:extLst>
                      <a:ext uri="{FF2B5EF4-FFF2-40B4-BE49-F238E27FC236}">
                        <a16:creationId xmlns:a16="http://schemas.microsoft.com/office/drawing/2014/main" id="{825FF239-3F8A-8B71-D8DE-AF06A6A5AF6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1" name="グループ化 190">
                  <a:extLst>
                    <a:ext uri="{FF2B5EF4-FFF2-40B4-BE49-F238E27FC236}">
                      <a16:creationId xmlns:a16="http://schemas.microsoft.com/office/drawing/2014/main" id="{33F5FFFE-1208-BC60-5D99-BACBA8B5B14D}"/>
                    </a:ext>
                  </a:extLst>
                </p:cNvPr>
                <p:cNvGrpSpPr/>
                <p:nvPr/>
              </p:nvGrpSpPr>
              <p:grpSpPr>
                <a:xfrm>
                  <a:off x="73603" y="1034301"/>
                  <a:ext cx="77932" cy="233922"/>
                  <a:chOff x="77932" y="797118"/>
                  <a:chExt cx="77932" cy="233922"/>
                </a:xfrm>
              </p:grpSpPr>
              <p:sp>
                <p:nvSpPr>
                  <p:cNvPr id="195" name="二等辺三角形 194">
                    <a:extLst>
                      <a:ext uri="{FF2B5EF4-FFF2-40B4-BE49-F238E27FC236}">
                        <a16:creationId xmlns:a16="http://schemas.microsoft.com/office/drawing/2014/main" id="{6111E56D-C5C0-5DA1-3A37-02DF2736868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二等辺三角形 195">
                    <a:extLst>
                      <a:ext uri="{FF2B5EF4-FFF2-40B4-BE49-F238E27FC236}">
                        <a16:creationId xmlns:a16="http://schemas.microsoft.com/office/drawing/2014/main" id="{8B2877FC-9F61-DD4E-C4D8-0575CB9A209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191">
                  <a:extLst>
                    <a:ext uri="{FF2B5EF4-FFF2-40B4-BE49-F238E27FC236}">
                      <a16:creationId xmlns:a16="http://schemas.microsoft.com/office/drawing/2014/main" id="{7910CBE3-7382-B40D-A537-8D218ABD77E0}"/>
                    </a:ext>
                  </a:extLst>
                </p:cNvPr>
                <p:cNvGrpSpPr/>
                <p:nvPr/>
              </p:nvGrpSpPr>
              <p:grpSpPr>
                <a:xfrm>
                  <a:off x="73603" y="1271484"/>
                  <a:ext cx="77932" cy="233922"/>
                  <a:chOff x="77932" y="797118"/>
                  <a:chExt cx="77932" cy="233922"/>
                </a:xfrm>
              </p:grpSpPr>
              <p:sp>
                <p:nvSpPr>
                  <p:cNvPr id="193" name="二等辺三角形 192">
                    <a:extLst>
                      <a:ext uri="{FF2B5EF4-FFF2-40B4-BE49-F238E27FC236}">
                        <a16:creationId xmlns:a16="http://schemas.microsoft.com/office/drawing/2014/main" id="{2CCC6179-0AB4-2CF7-E09A-385568C2AFE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二等辺三角形 193">
                    <a:extLst>
                      <a:ext uri="{FF2B5EF4-FFF2-40B4-BE49-F238E27FC236}">
                        <a16:creationId xmlns:a16="http://schemas.microsoft.com/office/drawing/2014/main" id="{FD3E3370-644D-BCEB-F42E-234C7EA9DCD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0" name="グループ化 179">
                <a:extLst>
                  <a:ext uri="{FF2B5EF4-FFF2-40B4-BE49-F238E27FC236}">
                    <a16:creationId xmlns:a16="http://schemas.microsoft.com/office/drawing/2014/main" id="{6D198279-C949-8D76-37C4-A791D50CD179}"/>
                  </a:ext>
                </a:extLst>
              </p:cNvPr>
              <p:cNvGrpSpPr/>
              <p:nvPr/>
            </p:nvGrpSpPr>
            <p:grpSpPr>
              <a:xfrm>
                <a:off x="73603" y="1805880"/>
                <a:ext cx="47624" cy="503502"/>
                <a:chOff x="73603" y="797118"/>
                <a:chExt cx="77932" cy="708288"/>
              </a:xfrm>
            </p:grpSpPr>
            <p:grpSp>
              <p:nvGrpSpPr>
                <p:cNvPr id="181" name="グループ化 180">
                  <a:extLst>
                    <a:ext uri="{FF2B5EF4-FFF2-40B4-BE49-F238E27FC236}">
                      <a16:creationId xmlns:a16="http://schemas.microsoft.com/office/drawing/2014/main" id="{C31CAC64-40ED-0EE6-AAA4-B106F2B4AF33}"/>
                    </a:ext>
                  </a:extLst>
                </p:cNvPr>
                <p:cNvGrpSpPr/>
                <p:nvPr/>
              </p:nvGrpSpPr>
              <p:grpSpPr>
                <a:xfrm>
                  <a:off x="73603" y="797118"/>
                  <a:ext cx="77932" cy="233922"/>
                  <a:chOff x="77932" y="797118"/>
                  <a:chExt cx="77932" cy="233922"/>
                </a:xfrm>
              </p:grpSpPr>
              <p:sp>
                <p:nvSpPr>
                  <p:cNvPr id="188" name="二等辺三角形 187">
                    <a:extLst>
                      <a:ext uri="{FF2B5EF4-FFF2-40B4-BE49-F238E27FC236}">
                        <a16:creationId xmlns:a16="http://schemas.microsoft.com/office/drawing/2014/main" id="{43C32C5E-0C34-6507-556C-EFB54DEBFBF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二等辺三角形 188">
                    <a:extLst>
                      <a:ext uri="{FF2B5EF4-FFF2-40B4-BE49-F238E27FC236}">
                        <a16:creationId xmlns:a16="http://schemas.microsoft.com/office/drawing/2014/main" id="{A487FC49-C60C-724B-4D57-E457E2C0430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2" name="グループ化 181">
                  <a:extLst>
                    <a:ext uri="{FF2B5EF4-FFF2-40B4-BE49-F238E27FC236}">
                      <a16:creationId xmlns:a16="http://schemas.microsoft.com/office/drawing/2014/main" id="{B27962F9-D86A-CCA4-CD39-713ECD1CD113}"/>
                    </a:ext>
                  </a:extLst>
                </p:cNvPr>
                <p:cNvGrpSpPr/>
                <p:nvPr/>
              </p:nvGrpSpPr>
              <p:grpSpPr>
                <a:xfrm>
                  <a:off x="73603" y="1034301"/>
                  <a:ext cx="77932" cy="233922"/>
                  <a:chOff x="77932" y="797118"/>
                  <a:chExt cx="77932" cy="233922"/>
                </a:xfrm>
              </p:grpSpPr>
              <p:sp>
                <p:nvSpPr>
                  <p:cNvPr id="186" name="二等辺三角形 185">
                    <a:extLst>
                      <a:ext uri="{FF2B5EF4-FFF2-40B4-BE49-F238E27FC236}">
                        <a16:creationId xmlns:a16="http://schemas.microsoft.com/office/drawing/2014/main" id="{BA51AA38-7B4D-CDA5-503D-6CD38326001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二等辺三角形 186">
                    <a:extLst>
                      <a:ext uri="{FF2B5EF4-FFF2-40B4-BE49-F238E27FC236}">
                        <a16:creationId xmlns:a16="http://schemas.microsoft.com/office/drawing/2014/main" id="{E6A5ED7F-BD67-FCBA-6B68-6D7FE88532BD}"/>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182">
                  <a:extLst>
                    <a:ext uri="{FF2B5EF4-FFF2-40B4-BE49-F238E27FC236}">
                      <a16:creationId xmlns:a16="http://schemas.microsoft.com/office/drawing/2014/main" id="{61AE3E15-3692-C310-F116-DDA8944CA924}"/>
                    </a:ext>
                  </a:extLst>
                </p:cNvPr>
                <p:cNvGrpSpPr/>
                <p:nvPr/>
              </p:nvGrpSpPr>
              <p:grpSpPr>
                <a:xfrm>
                  <a:off x="73603" y="1271484"/>
                  <a:ext cx="77932" cy="233922"/>
                  <a:chOff x="77932" y="797118"/>
                  <a:chExt cx="77932" cy="233922"/>
                </a:xfrm>
              </p:grpSpPr>
              <p:sp>
                <p:nvSpPr>
                  <p:cNvPr id="184" name="二等辺三角形 183">
                    <a:extLst>
                      <a:ext uri="{FF2B5EF4-FFF2-40B4-BE49-F238E27FC236}">
                        <a16:creationId xmlns:a16="http://schemas.microsoft.com/office/drawing/2014/main" id="{CBD2EA4B-E616-FC3B-AD91-F9CE5B517EF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二等辺三角形 184">
                    <a:extLst>
                      <a:ext uri="{FF2B5EF4-FFF2-40B4-BE49-F238E27FC236}">
                        <a16:creationId xmlns:a16="http://schemas.microsoft.com/office/drawing/2014/main" id="{6D1D5F09-8A3E-35E9-9171-C69D4DE6618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690" name="グループ化 689">
            <a:extLst>
              <a:ext uri="{FF2B5EF4-FFF2-40B4-BE49-F238E27FC236}">
                <a16:creationId xmlns:a16="http://schemas.microsoft.com/office/drawing/2014/main" id="{CBAFFEBC-3BFA-E775-58F4-795EF35E6524}"/>
              </a:ext>
            </a:extLst>
          </p:cNvPr>
          <p:cNvGrpSpPr/>
          <p:nvPr/>
        </p:nvGrpSpPr>
        <p:grpSpPr>
          <a:xfrm>
            <a:off x="377895" y="238702"/>
            <a:ext cx="6131699" cy="86444"/>
            <a:chOff x="285075" y="68911"/>
            <a:chExt cx="5865807" cy="87736"/>
          </a:xfrm>
        </p:grpSpPr>
        <p:grpSp>
          <p:nvGrpSpPr>
            <p:cNvPr id="599" name="グループ化 598">
              <a:extLst>
                <a:ext uri="{FF2B5EF4-FFF2-40B4-BE49-F238E27FC236}">
                  <a16:creationId xmlns:a16="http://schemas.microsoft.com/office/drawing/2014/main" id="{D5AC7690-FA0C-8F59-3F85-610A92B0ED35}"/>
                </a:ext>
              </a:extLst>
            </p:cNvPr>
            <p:cNvGrpSpPr/>
            <p:nvPr/>
          </p:nvGrpSpPr>
          <p:grpSpPr>
            <a:xfrm>
              <a:off x="285075" y="68911"/>
              <a:ext cx="525036" cy="87736"/>
              <a:chOff x="165283" y="28132"/>
              <a:chExt cx="525036" cy="87736"/>
            </a:xfrm>
          </p:grpSpPr>
          <p:sp>
            <p:nvSpPr>
              <p:cNvPr id="586" name="二等辺三角形 585">
                <a:extLst>
                  <a:ext uri="{FF2B5EF4-FFF2-40B4-BE49-F238E27FC236}">
                    <a16:creationId xmlns:a16="http://schemas.microsoft.com/office/drawing/2014/main" id="{0D83C69A-DD9B-FFEC-1E6A-E5E17BEF4F71}"/>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二等辺三角形 586">
                <a:extLst>
                  <a:ext uri="{FF2B5EF4-FFF2-40B4-BE49-F238E27FC236}">
                    <a16:creationId xmlns:a16="http://schemas.microsoft.com/office/drawing/2014/main" id="{E748CDCE-FFFD-3435-B3C4-65E538F67266}"/>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二等辺三角形 587">
                <a:extLst>
                  <a:ext uri="{FF2B5EF4-FFF2-40B4-BE49-F238E27FC236}">
                    <a16:creationId xmlns:a16="http://schemas.microsoft.com/office/drawing/2014/main" id="{F87296BA-7292-5C2F-90B8-88251E7E6921}"/>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二等辺三角形 588">
                <a:extLst>
                  <a:ext uri="{FF2B5EF4-FFF2-40B4-BE49-F238E27FC236}">
                    <a16:creationId xmlns:a16="http://schemas.microsoft.com/office/drawing/2014/main" id="{B00E9C29-B80C-CF38-6C27-813FB7B0B434}"/>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二等辺三角形 594">
                <a:extLst>
                  <a:ext uri="{FF2B5EF4-FFF2-40B4-BE49-F238E27FC236}">
                    <a16:creationId xmlns:a16="http://schemas.microsoft.com/office/drawing/2014/main" id="{1DB00466-9F0C-A981-331B-F4CED360CAFD}"/>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二等辺三角形 595">
                <a:extLst>
                  <a:ext uri="{FF2B5EF4-FFF2-40B4-BE49-F238E27FC236}">
                    <a16:creationId xmlns:a16="http://schemas.microsoft.com/office/drawing/2014/main" id="{254332C3-E63C-0981-E8F9-1C79E4BF932B}"/>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二等辺三角形 596">
                <a:extLst>
                  <a:ext uri="{FF2B5EF4-FFF2-40B4-BE49-F238E27FC236}">
                    <a16:creationId xmlns:a16="http://schemas.microsoft.com/office/drawing/2014/main" id="{4AA5B0DA-0276-D14C-19F3-17E3E8264D95}"/>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二等辺三角形 597">
                <a:extLst>
                  <a:ext uri="{FF2B5EF4-FFF2-40B4-BE49-F238E27FC236}">
                    <a16:creationId xmlns:a16="http://schemas.microsoft.com/office/drawing/2014/main" id="{FFDE1EB6-2703-CCFB-35CD-8C0E748D74A4}"/>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0" name="グループ化 599">
              <a:extLst>
                <a:ext uri="{FF2B5EF4-FFF2-40B4-BE49-F238E27FC236}">
                  <a16:creationId xmlns:a16="http://schemas.microsoft.com/office/drawing/2014/main" id="{2580E072-D38E-5517-985E-6FE3E988F3EE}"/>
                </a:ext>
              </a:extLst>
            </p:cNvPr>
            <p:cNvGrpSpPr/>
            <p:nvPr/>
          </p:nvGrpSpPr>
          <p:grpSpPr>
            <a:xfrm>
              <a:off x="819152" y="68911"/>
              <a:ext cx="525036" cy="87736"/>
              <a:chOff x="165283" y="28132"/>
              <a:chExt cx="525036" cy="87736"/>
            </a:xfrm>
          </p:grpSpPr>
          <p:sp>
            <p:nvSpPr>
              <p:cNvPr id="601" name="二等辺三角形 600">
                <a:extLst>
                  <a:ext uri="{FF2B5EF4-FFF2-40B4-BE49-F238E27FC236}">
                    <a16:creationId xmlns:a16="http://schemas.microsoft.com/office/drawing/2014/main" id="{989F7611-BD9D-9F0B-C360-37426791B68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二等辺三角形 601">
                <a:extLst>
                  <a:ext uri="{FF2B5EF4-FFF2-40B4-BE49-F238E27FC236}">
                    <a16:creationId xmlns:a16="http://schemas.microsoft.com/office/drawing/2014/main" id="{24A063D0-0E1F-BD8E-8367-D73572B7F4C1}"/>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二等辺三角形 602">
                <a:extLst>
                  <a:ext uri="{FF2B5EF4-FFF2-40B4-BE49-F238E27FC236}">
                    <a16:creationId xmlns:a16="http://schemas.microsoft.com/office/drawing/2014/main" id="{0C72F188-A6E6-D483-A433-B379AAE2B49A}"/>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二等辺三角形 603">
                <a:extLst>
                  <a:ext uri="{FF2B5EF4-FFF2-40B4-BE49-F238E27FC236}">
                    <a16:creationId xmlns:a16="http://schemas.microsoft.com/office/drawing/2014/main" id="{67445657-3967-29A5-98E7-07F0FA3B24EC}"/>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二等辺三角形 604">
                <a:extLst>
                  <a:ext uri="{FF2B5EF4-FFF2-40B4-BE49-F238E27FC236}">
                    <a16:creationId xmlns:a16="http://schemas.microsoft.com/office/drawing/2014/main" id="{3617BA17-21C8-BA72-9FAF-AFB3AE4C7D1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二等辺三角形 605">
                <a:extLst>
                  <a:ext uri="{FF2B5EF4-FFF2-40B4-BE49-F238E27FC236}">
                    <a16:creationId xmlns:a16="http://schemas.microsoft.com/office/drawing/2014/main" id="{3775E697-9BAE-4BBF-7ACB-8F4E4C614834}"/>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二等辺三角形 606">
                <a:extLst>
                  <a:ext uri="{FF2B5EF4-FFF2-40B4-BE49-F238E27FC236}">
                    <a16:creationId xmlns:a16="http://schemas.microsoft.com/office/drawing/2014/main" id="{C3D8CF72-6AD4-FC54-9DFC-318AF4FF7135}"/>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二等辺三角形 607">
                <a:extLst>
                  <a:ext uri="{FF2B5EF4-FFF2-40B4-BE49-F238E27FC236}">
                    <a16:creationId xmlns:a16="http://schemas.microsoft.com/office/drawing/2014/main" id="{E540F692-86D3-4214-7B8F-DF679A0C9E84}"/>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9" name="グループ化 608">
              <a:extLst>
                <a:ext uri="{FF2B5EF4-FFF2-40B4-BE49-F238E27FC236}">
                  <a16:creationId xmlns:a16="http://schemas.microsoft.com/office/drawing/2014/main" id="{575E6DE8-D6B4-E317-3047-577C6D944F40}"/>
                </a:ext>
              </a:extLst>
            </p:cNvPr>
            <p:cNvGrpSpPr/>
            <p:nvPr/>
          </p:nvGrpSpPr>
          <p:grpSpPr>
            <a:xfrm>
              <a:off x="1353229" y="68911"/>
              <a:ext cx="525036" cy="87736"/>
              <a:chOff x="165283" y="28132"/>
              <a:chExt cx="525036" cy="87736"/>
            </a:xfrm>
          </p:grpSpPr>
          <p:sp>
            <p:nvSpPr>
              <p:cNvPr id="610" name="二等辺三角形 609">
                <a:extLst>
                  <a:ext uri="{FF2B5EF4-FFF2-40B4-BE49-F238E27FC236}">
                    <a16:creationId xmlns:a16="http://schemas.microsoft.com/office/drawing/2014/main" id="{AB1CC413-240A-0AE4-40DA-960C41E7B664}"/>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二等辺三角形 610">
                <a:extLst>
                  <a:ext uri="{FF2B5EF4-FFF2-40B4-BE49-F238E27FC236}">
                    <a16:creationId xmlns:a16="http://schemas.microsoft.com/office/drawing/2014/main" id="{B9346852-5B7D-56B7-A29C-D4D378F106CA}"/>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二等辺三角形 611">
                <a:extLst>
                  <a:ext uri="{FF2B5EF4-FFF2-40B4-BE49-F238E27FC236}">
                    <a16:creationId xmlns:a16="http://schemas.microsoft.com/office/drawing/2014/main" id="{27A910C0-1AAA-88DA-F16C-189D39AA53C6}"/>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二等辺三角形 612">
                <a:extLst>
                  <a:ext uri="{FF2B5EF4-FFF2-40B4-BE49-F238E27FC236}">
                    <a16:creationId xmlns:a16="http://schemas.microsoft.com/office/drawing/2014/main" id="{ED52CFE4-CEF7-5D32-EF15-318860AA0300}"/>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二等辺三角形 613">
                <a:extLst>
                  <a:ext uri="{FF2B5EF4-FFF2-40B4-BE49-F238E27FC236}">
                    <a16:creationId xmlns:a16="http://schemas.microsoft.com/office/drawing/2014/main" id="{BDCD47E7-130A-5290-B6E4-2C55C158D4B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二等辺三角形 614">
                <a:extLst>
                  <a:ext uri="{FF2B5EF4-FFF2-40B4-BE49-F238E27FC236}">
                    <a16:creationId xmlns:a16="http://schemas.microsoft.com/office/drawing/2014/main" id="{2A639A34-2142-162B-B1BD-0DFED63A065F}"/>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二等辺三角形 615">
                <a:extLst>
                  <a:ext uri="{FF2B5EF4-FFF2-40B4-BE49-F238E27FC236}">
                    <a16:creationId xmlns:a16="http://schemas.microsoft.com/office/drawing/2014/main" id="{991CB0ED-8EB8-A5CD-5228-3832627509BC}"/>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二等辺三角形 616">
                <a:extLst>
                  <a:ext uri="{FF2B5EF4-FFF2-40B4-BE49-F238E27FC236}">
                    <a16:creationId xmlns:a16="http://schemas.microsoft.com/office/drawing/2014/main" id="{464B3C2C-EB93-FA80-04D0-A5D235F3852D}"/>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8" name="グループ化 617">
              <a:extLst>
                <a:ext uri="{FF2B5EF4-FFF2-40B4-BE49-F238E27FC236}">
                  <a16:creationId xmlns:a16="http://schemas.microsoft.com/office/drawing/2014/main" id="{8FEBBCB1-97CB-1493-30D1-2706FF25A6A0}"/>
                </a:ext>
              </a:extLst>
            </p:cNvPr>
            <p:cNvGrpSpPr/>
            <p:nvPr/>
          </p:nvGrpSpPr>
          <p:grpSpPr>
            <a:xfrm>
              <a:off x="1887306" y="68911"/>
              <a:ext cx="525036" cy="87736"/>
              <a:chOff x="165283" y="28132"/>
              <a:chExt cx="525036" cy="87736"/>
            </a:xfrm>
          </p:grpSpPr>
          <p:sp>
            <p:nvSpPr>
              <p:cNvPr id="619" name="二等辺三角形 618">
                <a:extLst>
                  <a:ext uri="{FF2B5EF4-FFF2-40B4-BE49-F238E27FC236}">
                    <a16:creationId xmlns:a16="http://schemas.microsoft.com/office/drawing/2014/main" id="{D20EA70C-31A3-6332-F6EA-368F1F96311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二等辺三角形 619">
                <a:extLst>
                  <a:ext uri="{FF2B5EF4-FFF2-40B4-BE49-F238E27FC236}">
                    <a16:creationId xmlns:a16="http://schemas.microsoft.com/office/drawing/2014/main" id="{185D657A-5677-1719-2F51-AAEDE27ED51F}"/>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二等辺三角形 620">
                <a:extLst>
                  <a:ext uri="{FF2B5EF4-FFF2-40B4-BE49-F238E27FC236}">
                    <a16:creationId xmlns:a16="http://schemas.microsoft.com/office/drawing/2014/main" id="{C6B1D580-F9D8-929A-3917-52C5AB9B3059}"/>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二等辺三角形 621">
                <a:extLst>
                  <a:ext uri="{FF2B5EF4-FFF2-40B4-BE49-F238E27FC236}">
                    <a16:creationId xmlns:a16="http://schemas.microsoft.com/office/drawing/2014/main" id="{4C8F2743-A03C-97B5-1AFB-5AC357B9543C}"/>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二等辺三角形 622">
                <a:extLst>
                  <a:ext uri="{FF2B5EF4-FFF2-40B4-BE49-F238E27FC236}">
                    <a16:creationId xmlns:a16="http://schemas.microsoft.com/office/drawing/2014/main" id="{FFC02885-0674-C5A6-3A96-7163911BF57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二等辺三角形 623">
                <a:extLst>
                  <a:ext uri="{FF2B5EF4-FFF2-40B4-BE49-F238E27FC236}">
                    <a16:creationId xmlns:a16="http://schemas.microsoft.com/office/drawing/2014/main" id="{ABA79947-9CDC-34B9-B6A8-82A6C8B0FE55}"/>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二等辺三角形 624">
                <a:extLst>
                  <a:ext uri="{FF2B5EF4-FFF2-40B4-BE49-F238E27FC236}">
                    <a16:creationId xmlns:a16="http://schemas.microsoft.com/office/drawing/2014/main" id="{68CCC145-F47E-59EF-B003-F26A8A7AC62A}"/>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二等辺三角形 625">
                <a:extLst>
                  <a:ext uri="{FF2B5EF4-FFF2-40B4-BE49-F238E27FC236}">
                    <a16:creationId xmlns:a16="http://schemas.microsoft.com/office/drawing/2014/main" id="{D28CD4C1-8A8E-C115-4513-1637BEF96267}"/>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7" name="グループ化 626">
              <a:extLst>
                <a:ext uri="{FF2B5EF4-FFF2-40B4-BE49-F238E27FC236}">
                  <a16:creationId xmlns:a16="http://schemas.microsoft.com/office/drawing/2014/main" id="{7DB8FF8A-D8A5-06B1-A649-B0C6A1B28E93}"/>
                </a:ext>
              </a:extLst>
            </p:cNvPr>
            <p:cNvGrpSpPr/>
            <p:nvPr/>
          </p:nvGrpSpPr>
          <p:grpSpPr>
            <a:xfrm>
              <a:off x="2421383" y="68911"/>
              <a:ext cx="525036" cy="87736"/>
              <a:chOff x="165283" y="28132"/>
              <a:chExt cx="525036" cy="87736"/>
            </a:xfrm>
          </p:grpSpPr>
          <p:sp>
            <p:nvSpPr>
              <p:cNvPr id="628" name="二等辺三角形 627">
                <a:extLst>
                  <a:ext uri="{FF2B5EF4-FFF2-40B4-BE49-F238E27FC236}">
                    <a16:creationId xmlns:a16="http://schemas.microsoft.com/office/drawing/2014/main" id="{9D0E586C-0ECC-C88F-046D-B5DBE9CD341B}"/>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二等辺三角形 628">
                <a:extLst>
                  <a:ext uri="{FF2B5EF4-FFF2-40B4-BE49-F238E27FC236}">
                    <a16:creationId xmlns:a16="http://schemas.microsoft.com/office/drawing/2014/main" id="{64209D82-2BFE-BEBB-58B1-E3FF8130937F}"/>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0" name="二等辺三角形 629">
                <a:extLst>
                  <a:ext uri="{FF2B5EF4-FFF2-40B4-BE49-F238E27FC236}">
                    <a16:creationId xmlns:a16="http://schemas.microsoft.com/office/drawing/2014/main" id="{1E7C0726-EBD6-8D77-DAA1-73E3CD329D12}"/>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二等辺三角形 630">
                <a:extLst>
                  <a:ext uri="{FF2B5EF4-FFF2-40B4-BE49-F238E27FC236}">
                    <a16:creationId xmlns:a16="http://schemas.microsoft.com/office/drawing/2014/main" id="{9C078F33-58E4-39A3-423B-0C3D2FED503D}"/>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二等辺三角形 631">
                <a:extLst>
                  <a:ext uri="{FF2B5EF4-FFF2-40B4-BE49-F238E27FC236}">
                    <a16:creationId xmlns:a16="http://schemas.microsoft.com/office/drawing/2014/main" id="{E869C8CB-892A-B8BE-E69D-59A72F2EC390}"/>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二等辺三角形 632">
                <a:extLst>
                  <a:ext uri="{FF2B5EF4-FFF2-40B4-BE49-F238E27FC236}">
                    <a16:creationId xmlns:a16="http://schemas.microsoft.com/office/drawing/2014/main" id="{86E1DB34-9A96-05A2-7007-D052EB92D0CA}"/>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二等辺三角形 633">
                <a:extLst>
                  <a:ext uri="{FF2B5EF4-FFF2-40B4-BE49-F238E27FC236}">
                    <a16:creationId xmlns:a16="http://schemas.microsoft.com/office/drawing/2014/main" id="{52F59E49-103F-7391-0C71-C96CF94E888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二等辺三角形 634">
                <a:extLst>
                  <a:ext uri="{FF2B5EF4-FFF2-40B4-BE49-F238E27FC236}">
                    <a16:creationId xmlns:a16="http://schemas.microsoft.com/office/drawing/2014/main" id="{FCBE2F04-2B0E-0E74-E4E5-BAEF2C05944B}"/>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6" name="グループ化 635">
              <a:extLst>
                <a:ext uri="{FF2B5EF4-FFF2-40B4-BE49-F238E27FC236}">
                  <a16:creationId xmlns:a16="http://schemas.microsoft.com/office/drawing/2014/main" id="{B9B01380-6808-D25C-ACE7-0074DF0249D7}"/>
                </a:ext>
              </a:extLst>
            </p:cNvPr>
            <p:cNvGrpSpPr/>
            <p:nvPr/>
          </p:nvGrpSpPr>
          <p:grpSpPr>
            <a:xfrm>
              <a:off x="2955460" y="68911"/>
              <a:ext cx="525036" cy="87736"/>
              <a:chOff x="165283" y="28132"/>
              <a:chExt cx="525036" cy="87736"/>
            </a:xfrm>
          </p:grpSpPr>
          <p:sp>
            <p:nvSpPr>
              <p:cNvPr id="637" name="二等辺三角形 636">
                <a:extLst>
                  <a:ext uri="{FF2B5EF4-FFF2-40B4-BE49-F238E27FC236}">
                    <a16:creationId xmlns:a16="http://schemas.microsoft.com/office/drawing/2014/main" id="{B92E9864-F83F-44A7-A0F3-6E9417E0BA62}"/>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二等辺三角形 637">
                <a:extLst>
                  <a:ext uri="{FF2B5EF4-FFF2-40B4-BE49-F238E27FC236}">
                    <a16:creationId xmlns:a16="http://schemas.microsoft.com/office/drawing/2014/main" id="{F0340F16-A8F9-423E-4ECB-0DB9E18267AF}"/>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二等辺三角形 638">
                <a:extLst>
                  <a:ext uri="{FF2B5EF4-FFF2-40B4-BE49-F238E27FC236}">
                    <a16:creationId xmlns:a16="http://schemas.microsoft.com/office/drawing/2014/main" id="{93D4C2A9-45DD-E3AA-D7DC-5ABCEEE9CDAF}"/>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二等辺三角形 639">
                <a:extLst>
                  <a:ext uri="{FF2B5EF4-FFF2-40B4-BE49-F238E27FC236}">
                    <a16:creationId xmlns:a16="http://schemas.microsoft.com/office/drawing/2014/main" id="{E512AA0F-70A4-73AD-2892-518E7A483671}"/>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1" name="二等辺三角形 640">
                <a:extLst>
                  <a:ext uri="{FF2B5EF4-FFF2-40B4-BE49-F238E27FC236}">
                    <a16:creationId xmlns:a16="http://schemas.microsoft.com/office/drawing/2014/main" id="{68B0ADF2-9420-4A09-A611-C091764FFDA7}"/>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2" name="二等辺三角形 641">
                <a:extLst>
                  <a:ext uri="{FF2B5EF4-FFF2-40B4-BE49-F238E27FC236}">
                    <a16:creationId xmlns:a16="http://schemas.microsoft.com/office/drawing/2014/main" id="{E838310A-27C8-CC01-7265-E2A5C1FF4133}"/>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3" name="二等辺三角形 642">
                <a:extLst>
                  <a:ext uri="{FF2B5EF4-FFF2-40B4-BE49-F238E27FC236}">
                    <a16:creationId xmlns:a16="http://schemas.microsoft.com/office/drawing/2014/main" id="{13E20A68-AA3D-BF6C-FD2D-533FB3D9ACEC}"/>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二等辺三角形 643">
                <a:extLst>
                  <a:ext uri="{FF2B5EF4-FFF2-40B4-BE49-F238E27FC236}">
                    <a16:creationId xmlns:a16="http://schemas.microsoft.com/office/drawing/2014/main" id="{C1724E81-5349-C8F7-CDDD-479A2AD54AB7}"/>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5" name="グループ化 644">
              <a:extLst>
                <a:ext uri="{FF2B5EF4-FFF2-40B4-BE49-F238E27FC236}">
                  <a16:creationId xmlns:a16="http://schemas.microsoft.com/office/drawing/2014/main" id="{4DDDED0B-0535-31C9-CDFD-D5C7A69250BD}"/>
                </a:ext>
              </a:extLst>
            </p:cNvPr>
            <p:cNvGrpSpPr/>
            <p:nvPr/>
          </p:nvGrpSpPr>
          <p:grpSpPr>
            <a:xfrm>
              <a:off x="3489537" y="68911"/>
              <a:ext cx="525036" cy="87736"/>
              <a:chOff x="165283" y="28132"/>
              <a:chExt cx="525036" cy="87736"/>
            </a:xfrm>
          </p:grpSpPr>
          <p:sp>
            <p:nvSpPr>
              <p:cNvPr id="646" name="二等辺三角形 645">
                <a:extLst>
                  <a:ext uri="{FF2B5EF4-FFF2-40B4-BE49-F238E27FC236}">
                    <a16:creationId xmlns:a16="http://schemas.microsoft.com/office/drawing/2014/main" id="{D722B5D1-7322-6F92-5F19-B934830F9486}"/>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二等辺三角形 646">
                <a:extLst>
                  <a:ext uri="{FF2B5EF4-FFF2-40B4-BE49-F238E27FC236}">
                    <a16:creationId xmlns:a16="http://schemas.microsoft.com/office/drawing/2014/main" id="{542FE9BB-9735-A9B3-2DDB-CE3674DEABC5}"/>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二等辺三角形 647">
                <a:extLst>
                  <a:ext uri="{FF2B5EF4-FFF2-40B4-BE49-F238E27FC236}">
                    <a16:creationId xmlns:a16="http://schemas.microsoft.com/office/drawing/2014/main" id="{C5132FC8-EF0C-FCA2-52C9-E943A4459AB2}"/>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二等辺三角形 648">
                <a:extLst>
                  <a:ext uri="{FF2B5EF4-FFF2-40B4-BE49-F238E27FC236}">
                    <a16:creationId xmlns:a16="http://schemas.microsoft.com/office/drawing/2014/main" id="{70FB1F9A-FB43-422F-07A8-03D4E7CE0B7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二等辺三角形 649">
                <a:extLst>
                  <a:ext uri="{FF2B5EF4-FFF2-40B4-BE49-F238E27FC236}">
                    <a16:creationId xmlns:a16="http://schemas.microsoft.com/office/drawing/2014/main" id="{15570928-F1B0-5E4E-CC15-D612960F692F}"/>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二等辺三角形 650">
                <a:extLst>
                  <a:ext uri="{FF2B5EF4-FFF2-40B4-BE49-F238E27FC236}">
                    <a16:creationId xmlns:a16="http://schemas.microsoft.com/office/drawing/2014/main" id="{428BA138-80C5-5C0C-FB65-E330A4705CB6}"/>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二等辺三角形 651">
                <a:extLst>
                  <a:ext uri="{FF2B5EF4-FFF2-40B4-BE49-F238E27FC236}">
                    <a16:creationId xmlns:a16="http://schemas.microsoft.com/office/drawing/2014/main" id="{FD4E8A5A-B0B2-45A9-EE19-9720F9C5E664}"/>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二等辺三角形 652">
                <a:extLst>
                  <a:ext uri="{FF2B5EF4-FFF2-40B4-BE49-F238E27FC236}">
                    <a16:creationId xmlns:a16="http://schemas.microsoft.com/office/drawing/2014/main" id="{42F50971-2B4B-40BA-D041-EF99D225103A}"/>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4" name="グループ化 653">
              <a:extLst>
                <a:ext uri="{FF2B5EF4-FFF2-40B4-BE49-F238E27FC236}">
                  <a16:creationId xmlns:a16="http://schemas.microsoft.com/office/drawing/2014/main" id="{E024F79B-07FC-D200-7A7E-E5DFAB8AC878}"/>
                </a:ext>
              </a:extLst>
            </p:cNvPr>
            <p:cNvGrpSpPr/>
            <p:nvPr/>
          </p:nvGrpSpPr>
          <p:grpSpPr>
            <a:xfrm>
              <a:off x="4023614" y="68911"/>
              <a:ext cx="525036" cy="87736"/>
              <a:chOff x="165283" y="28132"/>
              <a:chExt cx="525036" cy="87736"/>
            </a:xfrm>
          </p:grpSpPr>
          <p:sp>
            <p:nvSpPr>
              <p:cNvPr id="655" name="二等辺三角形 654">
                <a:extLst>
                  <a:ext uri="{FF2B5EF4-FFF2-40B4-BE49-F238E27FC236}">
                    <a16:creationId xmlns:a16="http://schemas.microsoft.com/office/drawing/2014/main" id="{747B44E0-C5A1-2687-5E2D-96C3E6B3EA97}"/>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二等辺三角形 655">
                <a:extLst>
                  <a:ext uri="{FF2B5EF4-FFF2-40B4-BE49-F238E27FC236}">
                    <a16:creationId xmlns:a16="http://schemas.microsoft.com/office/drawing/2014/main" id="{90E9FD3F-AB9F-B69F-20BE-0FC5449C06B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二等辺三角形 656">
                <a:extLst>
                  <a:ext uri="{FF2B5EF4-FFF2-40B4-BE49-F238E27FC236}">
                    <a16:creationId xmlns:a16="http://schemas.microsoft.com/office/drawing/2014/main" id="{D5C0939E-2A15-FA65-E1D6-97CF10B9373C}"/>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二等辺三角形 657">
                <a:extLst>
                  <a:ext uri="{FF2B5EF4-FFF2-40B4-BE49-F238E27FC236}">
                    <a16:creationId xmlns:a16="http://schemas.microsoft.com/office/drawing/2014/main" id="{9AC602A3-1916-3033-EB5A-EE7AC2D376F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二等辺三角形 658">
                <a:extLst>
                  <a:ext uri="{FF2B5EF4-FFF2-40B4-BE49-F238E27FC236}">
                    <a16:creationId xmlns:a16="http://schemas.microsoft.com/office/drawing/2014/main" id="{0B99AFBE-F82B-1796-5FD4-0A5A04E28666}"/>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二等辺三角形 659">
                <a:extLst>
                  <a:ext uri="{FF2B5EF4-FFF2-40B4-BE49-F238E27FC236}">
                    <a16:creationId xmlns:a16="http://schemas.microsoft.com/office/drawing/2014/main" id="{FD1B2505-A75C-1DE5-2EA1-B67CB90E9EB2}"/>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二等辺三角形 660">
                <a:extLst>
                  <a:ext uri="{FF2B5EF4-FFF2-40B4-BE49-F238E27FC236}">
                    <a16:creationId xmlns:a16="http://schemas.microsoft.com/office/drawing/2014/main" id="{15B5A9F9-FD90-6E33-BD36-7D4B64723F2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二等辺三角形 661">
                <a:extLst>
                  <a:ext uri="{FF2B5EF4-FFF2-40B4-BE49-F238E27FC236}">
                    <a16:creationId xmlns:a16="http://schemas.microsoft.com/office/drawing/2014/main" id="{A1BAFB85-B5EA-70AB-686F-9524654F94C6}"/>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3" name="グループ化 662">
              <a:extLst>
                <a:ext uri="{FF2B5EF4-FFF2-40B4-BE49-F238E27FC236}">
                  <a16:creationId xmlns:a16="http://schemas.microsoft.com/office/drawing/2014/main" id="{75F7180E-A240-5DC0-0090-A329501AEE09}"/>
                </a:ext>
              </a:extLst>
            </p:cNvPr>
            <p:cNvGrpSpPr/>
            <p:nvPr/>
          </p:nvGrpSpPr>
          <p:grpSpPr>
            <a:xfrm>
              <a:off x="4557691" y="68911"/>
              <a:ext cx="525036" cy="87736"/>
              <a:chOff x="165283" y="28132"/>
              <a:chExt cx="525036" cy="87736"/>
            </a:xfrm>
          </p:grpSpPr>
          <p:sp>
            <p:nvSpPr>
              <p:cNvPr id="664" name="二等辺三角形 663">
                <a:extLst>
                  <a:ext uri="{FF2B5EF4-FFF2-40B4-BE49-F238E27FC236}">
                    <a16:creationId xmlns:a16="http://schemas.microsoft.com/office/drawing/2014/main" id="{AD468CC9-0994-3BEE-51D5-BD8EFFBB1358}"/>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二等辺三角形 664">
                <a:extLst>
                  <a:ext uri="{FF2B5EF4-FFF2-40B4-BE49-F238E27FC236}">
                    <a16:creationId xmlns:a16="http://schemas.microsoft.com/office/drawing/2014/main" id="{EE222F69-974F-F52B-EEC8-8313CD0CB00A}"/>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二等辺三角形 665">
                <a:extLst>
                  <a:ext uri="{FF2B5EF4-FFF2-40B4-BE49-F238E27FC236}">
                    <a16:creationId xmlns:a16="http://schemas.microsoft.com/office/drawing/2014/main" id="{D03929B1-5454-2925-F07B-93FEF15D3180}"/>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二等辺三角形 666">
                <a:extLst>
                  <a:ext uri="{FF2B5EF4-FFF2-40B4-BE49-F238E27FC236}">
                    <a16:creationId xmlns:a16="http://schemas.microsoft.com/office/drawing/2014/main" id="{3E2005D0-AA3B-DA38-4DB2-3F41582575A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二等辺三角形 667">
                <a:extLst>
                  <a:ext uri="{FF2B5EF4-FFF2-40B4-BE49-F238E27FC236}">
                    <a16:creationId xmlns:a16="http://schemas.microsoft.com/office/drawing/2014/main" id="{7DB0AA79-7719-6E7F-D9A6-792C3CE525B1}"/>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二等辺三角形 668">
                <a:extLst>
                  <a:ext uri="{FF2B5EF4-FFF2-40B4-BE49-F238E27FC236}">
                    <a16:creationId xmlns:a16="http://schemas.microsoft.com/office/drawing/2014/main" id="{AE75E7B5-F5A8-7D96-7467-C87C480F66FE}"/>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二等辺三角形 669">
                <a:extLst>
                  <a:ext uri="{FF2B5EF4-FFF2-40B4-BE49-F238E27FC236}">
                    <a16:creationId xmlns:a16="http://schemas.microsoft.com/office/drawing/2014/main" id="{8CDB6D6A-0D9E-D9A7-E6BA-D871653E8892}"/>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二等辺三角形 670">
                <a:extLst>
                  <a:ext uri="{FF2B5EF4-FFF2-40B4-BE49-F238E27FC236}">
                    <a16:creationId xmlns:a16="http://schemas.microsoft.com/office/drawing/2014/main" id="{28F1C5A7-8269-0BF0-CE5B-219CBF99CDBA}"/>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2" name="グループ化 671">
              <a:extLst>
                <a:ext uri="{FF2B5EF4-FFF2-40B4-BE49-F238E27FC236}">
                  <a16:creationId xmlns:a16="http://schemas.microsoft.com/office/drawing/2014/main" id="{C70A7B83-7A5B-7497-8D4A-2FC9B46627AD}"/>
                </a:ext>
              </a:extLst>
            </p:cNvPr>
            <p:cNvGrpSpPr/>
            <p:nvPr/>
          </p:nvGrpSpPr>
          <p:grpSpPr>
            <a:xfrm>
              <a:off x="5091768" y="68911"/>
              <a:ext cx="525036" cy="87736"/>
              <a:chOff x="165283" y="28132"/>
              <a:chExt cx="525036" cy="87736"/>
            </a:xfrm>
          </p:grpSpPr>
          <p:sp>
            <p:nvSpPr>
              <p:cNvPr id="673" name="二等辺三角形 672">
                <a:extLst>
                  <a:ext uri="{FF2B5EF4-FFF2-40B4-BE49-F238E27FC236}">
                    <a16:creationId xmlns:a16="http://schemas.microsoft.com/office/drawing/2014/main" id="{C36A5EF8-0515-520A-85A8-2B4B7B52576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二等辺三角形 673">
                <a:extLst>
                  <a:ext uri="{FF2B5EF4-FFF2-40B4-BE49-F238E27FC236}">
                    <a16:creationId xmlns:a16="http://schemas.microsoft.com/office/drawing/2014/main" id="{3A777036-E724-61E8-4DF1-5E922B53EF57}"/>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二等辺三角形 674">
                <a:extLst>
                  <a:ext uri="{FF2B5EF4-FFF2-40B4-BE49-F238E27FC236}">
                    <a16:creationId xmlns:a16="http://schemas.microsoft.com/office/drawing/2014/main" id="{24A163DE-57A3-3590-A25F-A577C582AFBA}"/>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二等辺三角形 675">
                <a:extLst>
                  <a:ext uri="{FF2B5EF4-FFF2-40B4-BE49-F238E27FC236}">
                    <a16:creationId xmlns:a16="http://schemas.microsoft.com/office/drawing/2014/main" id="{509AC44A-9DCF-C990-7905-F8289B1EBDDA}"/>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二等辺三角形 676">
                <a:extLst>
                  <a:ext uri="{FF2B5EF4-FFF2-40B4-BE49-F238E27FC236}">
                    <a16:creationId xmlns:a16="http://schemas.microsoft.com/office/drawing/2014/main" id="{63593951-9284-695C-CF85-B74F927A4FB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二等辺三角形 677">
                <a:extLst>
                  <a:ext uri="{FF2B5EF4-FFF2-40B4-BE49-F238E27FC236}">
                    <a16:creationId xmlns:a16="http://schemas.microsoft.com/office/drawing/2014/main" id="{1E06F44C-1CDF-3B85-4E9B-1E1B28448D66}"/>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二等辺三角形 678">
                <a:extLst>
                  <a:ext uri="{FF2B5EF4-FFF2-40B4-BE49-F238E27FC236}">
                    <a16:creationId xmlns:a16="http://schemas.microsoft.com/office/drawing/2014/main" id="{592790A0-3B1F-C185-CD89-8D18CA89B84B}"/>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二等辺三角形 679">
                <a:extLst>
                  <a:ext uri="{FF2B5EF4-FFF2-40B4-BE49-F238E27FC236}">
                    <a16:creationId xmlns:a16="http://schemas.microsoft.com/office/drawing/2014/main" id="{3512511B-7513-2916-9A39-962E15CEB43C}"/>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1" name="グループ化 680">
              <a:extLst>
                <a:ext uri="{FF2B5EF4-FFF2-40B4-BE49-F238E27FC236}">
                  <a16:creationId xmlns:a16="http://schemas.microsoft.com/office/drawing/2014/main" id="{7655450E-D721-6EC5-A903-CEDF3E8416DA}"/>
                </a:ext>
              </a:extLst>
            </p:cNvPr>
            <p:cNvGrpSpPr/>
            <p:nvPr/>
          </p:nvGrpSpPr>
          <p:grpSpPr>
            <a:xfrm>
              <a:off x="5625846" y="68911"/>
              <a:ext cx="525036" cy="87736"/>
              <a:chOff x="165283" y="28132"/>
              <a:chExt cx="525036" cy="87736"/>
            </a:xfrm>
          </p:grpSpPr>
          <p:sp>
            <p:nvSpPr>
              <p:cNvPr id="682" name="二等辺三角形 681">
                <a:extLst>
                  <a:ext uri="{FF2B5EF4-FFF2-40B4-BE49-F238E27FC236}">
                    <a16:creationId xmlns:a16="http://schemas.microsoft.com/office/drawing/2014/main" id="{894527E5-7B25-D404-7936-D04FFA99CCF2}"/>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二等辺三角形 682">
                <a:extLst>
                  <a:ext uri="{FF2B5EF4-FFF2-40B4-BE49-F238E27FC236}">
                    <a16:creationId xmlns:a16="http://schemas.microsoft.com/office/drawing/2014/main" id="{157A4746-0042-6C00-09A2-607591803F21}"/>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二等辺三角形 683">
                <a:extLst>
                  <a:ext uri="{FF2B5EF4-FFF2-40B4-BE49-F238E27FC236}">
                    <a16:creationId xmlns:a16="http://schemas.microsoft.com/office/drawing/2014/main" id="{B6BCA80D-ADC3-1F5C-8838-D97AAFCCEA51}"/>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二等辺三角形 684">
                <a:extLst>
                  <a:ext uri="{FF2B5EF4-FFF2-40B4-BE49-F238E27FC236}">
                    <a16:creationId xmlns:a16="http://schemas.microsoft.com/office/drawing/2014/main" id="{197D894E-0183-B5F7-7BDA-FBAA9DC24BA1}"/>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6" name="二等辺三角形 685">
                <a:extLst>
                  <a:ext uri="{FF2B5EF4-FFF2-40B4-BE49-F238E27FC236}">
                    <a16:creationId xmlns:a16="http://schemas.microsoft.com/office/drawing/2014/main" id="{44C51D88-D02D-E07B-18C6-2F722BB7CEB1}"/>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二等辺三角形 686">
                <a:extLst>
                  <a:ext uri="{FF2B5EF4-FFF2-40B4-BE49-F238E27FC236}">
                    <a16:creationId xmlns:a16="http://schemas.microsoft.com/office/drawing/2014/main" id="{F920DFEE-7DB9-07B7-B677-86FBE438B0AF}"/>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二等辺三角形 687">
                <a:extLst>
                  <a:ext uri="{FF2B5EF4-FFF2-40B4-BE49-F238E27FC236}">
                    <a16:creationId xmlns:a16="http://schemas.microsoft.com/office/drawing/2014/main" id="{3E136585-00A6-21A6-F261-ED8DA7C9207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二等辺三角形 688">
                <a:extLst>
                  <a:ext uri="{FF2B5EF4-FFF2-40B4-BE49-F238E27FC236}">
                    <a16:creationId xmlns:a16="http://schemas.microsoft.com/office/drawing/2014/main" id="{9CE663A1-701A-220A-426A-1BA3B5D26879}"/>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91" name="グループ化 790">
            <a:extLst>
              <a:ext uri="{FF2B5EF4-FFF2-40B4-BE49-F238E27FC236}">
                <a16:creationId xmlns:a16="http://schemas.microsoft.com/office/drawing/2014/main" id="{F04A5BF3-4C58-8C68-B881-A2B4A9E284F4}"/>
              </a:ext>
            </a:extLst>
          </p:cNvPr>
          <p:cNvGrpSpPr/>
          <p:nvPr/>
        </p:nvGrpSpPr>
        <p:grpSpPr>
          <a:xfrm>
            <a:off x="6504838" y="227481"/>
            <a:ext cx="76180" cy="9261044"/>
            <a:chOff x="155545" y="336455"/>
            <a:chExt cx="47624" cy="9028810"/>
          </a:xfrm>
        </p:grpSpPr>
        <p:grpSp>
          <p:nvGrpSpPr>
            <p:cNvPr id="792" name="グループ化 791">
              <a:extLst>
                <a:ext uri="{FF2B5EF4-FFF2-40B4-BE49-F238E27FC236}">
                  <a16:creationId xmlns:a16="http://schemas.microsoft.com/office/drawing/2014/main" id="{D3ACE473-AD43-A4B3-C252-8087CAA7AC59}"/>
                </a:ext>
              </a:extLst>
            </p:cNvPr>
            <p:cNvGrpSpPr/>
            <p:nvPr/>
          </p:nvGrpSpPr>
          <p:grpSpPr>
            <a:xfrm>
              <a:off x="155545" y="336455"/>
              <a:ext cx="47624" cy="1512264"/>
              <a:chOff x="73603" y="797118"/>
              <a:chExt cx="47624" cy="1512264"/>
            </a:xfrm>
          </p:grpSpPr>
          <p:grpSp>
            <p:nvGrpSpPr>
              <p:cNvPr id="948" name="グループ化 947">
                <a:extLst>
                  <a:ext uri="{FF2B5EF4-FFF2-40B4-BE49-F238E27FC236}">
                    <a16:creationId xmlns:a16="http://schemas.microsoft.com/office/drawing/2014/main" id="{A7FBB73B-A658-271C-9A4A-5ED03B643016}"/>
                  </a:ext>
                </a:extLst>
              </p:cNvPr>
              <p:cNvGrpSpPr/>
              <p:nvPr/>
            </p:nvGrpSpPr>
            <p:grpSpPr>
              <a:xfrm>
                <a:off x="73603" y="797118"/>
                <a:ext cx="47624" cy="503502"/>
                <a:chOff x="73603" y="797118"/>
                <a:chExt cx="77932" cy="708288"/>
              </a:xfrm>
            </p:grpSpPr>
            <p:grpSp>
              <p:nvGrpSpPr>
                <p:cNvPr id="969" name="グループ化 968">
                  <a:extLst>
                    <a:ext uri="{FF2B5EF4-FFF2-40B4-BE49-F238E27FC236}">
                      <a16:creationId xmlns:a16="http://schemas.microsoft.com/office/drawing/2014/main" id="{E387D988-95D5-D9A0-475B-B47B748DD8C7}"/>
                    </a:ext>
                  </a:extLst>
                </p:cNvPr>
                <p:cNvGrpSpPr/>
                <p:nvPr/>
              </p:nvGrpSpPr>
              <p:grpSpPr>
                <a:xfrm>
                  <a:off x="73603" y="797118"/>
                  <a:ext cx="77932" cy="233922"/>
                  <a:chOff x="77932" y="797118"/>
                  <a:chExt cx="77932" cy="233922"/>
                </a:xfrm>
              </p:grpSpPr>
              <p:sp>
                <p:nvSpPr>
                  <p:cNvPr id="976" name="二等辺三角形 975">
                    <a:extLst>
                      <a:ext uri="{FF2B5EF4-FFF2-40B4-BE49-F238E27FC236}">
                        <a16:creationId xmlns:a16="http://schemas.microsoft.com/office/drawing/2014/main" id="{8FCC4C18-034B-EAFE-6186-C94BC115D7F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7" name="二等辺三角形 976">
                    <a:extLst>
                      <a:ext uri="{FF2B5EF4-FFF2-40B4-BE49-F238E27FC236}">
                        <a16:creationId xmlns:a16="http://schemas.microsoft.com/office/drawing/2014/main" id="{1E490895-2CAB-C5E3-BF11-F7CA9D01A1B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0" name="グループ化 969">
                  <a:extLst>
                    <a:ext uri="{FF2B5EF4-FFF2-40B4-BE49-F238E27FC236}">
                      <a16:creationId xmlns:a16="http://schemas.microsoft.com/office/drawing/2014/main" id="{7A931F35-4056-5B21-10FF-4B65E165607E}"/>
                    </a:ext>
                  </a:extLst>
                </p:cNvPr>
                <p:cNvGrpSpPr/>
                <p:nvPr/>
              </p:nvGrpSpPr>
              <p:grpSpPr>
                <a:xfrm>
                  <a:off x="73603" y="1034301"/>
                  <a:ext cx="77932" cy="233922"/>
                  <a:chOff x="77932" y="797118"/>
                  <a:chExt cx="77932" cy="233922"/>
                </a:xfrm>
              </p:grpSpPr>
              <p:sp>
                <p:nvSpPr>
                  <p:cNvPr id="974" name="二等辺三角形 973">
                    <a:extLst>
                      <a:ext uri="{FF2B5EF4-FFF2-40B4-BE49-F238E27FC236}">
                        <a16:creationId xmlns:a16="http://schemas.microsoft.com/office/drawing/2014/main" id="{EEC9FCE3-288D-729C-F6A2-B0A538FA18F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5" name="二等辺三角形 974">
                    <a:extLst>
                      <a:ext uri="{FF2B5EF4-FFF2-40B4-BE49-F238E27FC236}">
                        <a16:creationId xmlns:a16="http://schemas.microsoft.com/office/drawing/2014/main" id="{4D7872CF-8AD8-CF46-B97C-B65465B94C1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1" name="グループ化 970">
                  <a:extLst>
                    <a:ext uri="{FF2B5EF4-FFF2-40B4-BE49-F238E27FC236}">
                      <a16:creationId xmlns:a16="http://schemas.microsoft.com/office/drawing/2014/main" id="{849002D8-76B2-568D-33A1-2044C2CE7082}"/>
                    </a:ext>
                  </a:extLst>
                </p:cNvPr>
                <p:cNvGrpSpPr/>
                <p:nvPr/>
              </p:nvGrpSpPr>
              <p:grpSpPr>
                <a:xfrm>
                  <a:off x="73603" y="1271484"/>
                  <a:ext cx="77932" cy="233922"/>
                  <a:chOff x="77932" y="797118"/>
                  <a:chExt cx="77932" cy="233922"/>
                </a:xfrm>
              </p:grpSpPr>
              <p:sp>
                <p:nvSpPr>
                  <p:cNvPr id="972" name="二等辺三角形 971">
                    <a:extLst>
                      <a:ext uri="{FF2B5EF4-FFF2-40B4-BE49-F238E27FC236}">
                        <a16:creationId xmlns:a16="http://schemas.microsoft.com/office/drawing/2014/main" id="{A8AE6495-380A-934B-F68C-64A872D3883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3" name="二等辺三角形 972">
                    <a:extLst>
                      <a:ext uri="{FF2B5EF4-FFF2-40B4-BE49-F238E27FC236}">
                        <a16:creationId xmlns:a16="http://schemas.microsoft.com/office/drawing/2014/main" id="{78704F47-0DE8-3F66-AE75-F53012FAAD5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49" name="グループ化 948">
                <a:extLst>
                  <a:ext uri="{FF2B5EF4-FFF2-40B4-BE49-F238E27FC236}">
                    <a16:creationId xmlns:a16="http://schemas.microsoft.com/office/drawing/2014/main" id="{6E657225-E660-6F31-BCA0-0637D356AF46}"/>
                  </a:ext>
                </a:extLst>
              </p:cNvPr>
              <p:cNvGrpSpPr/>
              <p:nvPr/>
            </p:nvGrpSpPr>
            <p:grpSpPr>
              <a:xfrm>
                <a:off x="73603" y="1301499"/>
                <a:ext cx="47624" cy="503502"/>
                <a:chOff x="73603" y="797118"/>
                <a:chExt cx="77932" cy="708288"/>
              </a:xfrm>
            </p:grpSpPr>
            <p:grpSp>
              <p:nvGrpSpPr>
                <p:cNvPr id="960" name="グループ化 959">
                  <a:extLst>
                    <a:ext uri="{FF2B5EF4-FFF2-40B4-BE49-F238E27FC236}">
                      <a16:creationId xmlns:a16="http://schemas.microsoft.com/office/drawing/2014/main" id="{3E014D97-D815-4631-4F44-C3EBAA163012}"/>
                    </a:ext>
                  </a:extLst>
                </p:cNvPr>
                <p:cNvGrpSpPr/>
                <p:nvPr/>
              </p:nvGrpSpPr>
              <p:grpSpPr>
                <a:xfrm>
                  <a:off x="73603" y="797118"/>
                  <a:ext cx="77932" cy="233922"/>
                  <a:chOff x="77932" y="797118"/>
                  <a:chExt cx="77932" cy="233922"/>
                </a:xfrm>
              </p:grpSpPr>
              <p:sp>
                <p:nvSpPr>
                  <p:cNvPr id="967" name="二等辺三角形 966">
                    <a:extLst>
                      <a:ext uri="{FF2B5EF4-FFF2-40B4-BE49-F238E27FC236}">
                        <a16:creationId xmlns:a16="http://schemas.microsoft.com/office/drawing/2014/main" id="{6055D694-DA5A-417A-EFD5-C0B07EFF3E3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8" name="二等辺三角形 967">
                    <a:extLst>
                      <a:ext uri="{FF2B5EF4-FFF2-40B4-BE49-F238E27FC236}">
                        <a16:creationId xmlns:a16="http://schemas.microsoft.com/office/drawing/2014/main" id="{5AD54242-7763-95B5-3525-11FCCDF3F04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1" name="グループ化 960">
                  <a:extLst>
                    <a:ext uri="{FF2B5EF4-FFF2-40B4-BE49-F238E27FC236}">
                      <a16:creationId xmlns:a16="http://schemas.microsoft.com/office/drawing/2014/main" id="{C70CE88E-6100-6671-BDFB-0868EDDD6F84}"/>
                    </a:ext>
                  </a:extLst>
                </p:cNvPr>
                <p:cNvGrpSpPr/>
                <p:nvPr/>
              </p:nvGrpSpPr>
              <p:grpSpPr>
                <a:xfrm>
                  <a:off x="73603" y="1034301"/>
                  <a:ext cx="77932" cy="233922"/>
                  <a:chOff x="77932" y="797118"/>
                  <a:chExt cx="77932" cy="233922"/>
                </a:xfrm>
              </p:grpSpPr>
              <p:sp>
                <p:nvSpPr>
                  <p:cNvPr id="965" name="二等辺三角形 964">
                    <a:extLst>
                      <a:ext uri="{FF2B5EF4-FFF2-40B4-BE49-F238E27FC236}">
                        <a16:creationId xmlns:a16="http://schemas.microsoft.com/office/drawing/2014/main" id="{F07A764B-AC23-0372-6FD9-B6736C592410}"/>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6" name="二等辺三角形 965">
                    <a:extLst>
                      <a:ext uri="{FF2B5EF4-FFF2-40B4-BE49-F238E27FC236}">
                        <a16:creationId xmlns:a16="http://schemas.microsoft.com/office/drawing/2014/main" id="{E19CEA6A-83D3-5EAF-781C-AB4012378B59}"/>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2" name="グループ化 961">
                  <a:extLst>
                    <a:ext uri="{FF2B5EF4-FFF2-40B4-BE49-F238E27FC236}">
                      <a16:creationId xmlns:a16="http://schemas.microsoft.com/office/drawing/2014/main" id="{07C90D3D-ACD0-3895-4886-3019C1FE1C04}"/>
                    </a:ext>
                  </a:extLst>
                </p:cNvPr>
                <p:cNvGrpSpPr/>
                <p:nvPr/>
              </p:nvGrpSpPr>
              <p:grpSpPr>
                <a:xfrm>
                  <a:off x="73603" y="1271484"/>
                  <a:ext cx="77932" cy="233922"/>
                  <a:chOff x="77932" y="797118"/>
                  <a:chExt cx="77932" cy="233922"/>
                </a:xfrm>
              </p:grpSpPr>
              <p:sp>
                <p:nvSpPr>
                  <p:cNvPr id="963" name="二等辺三角形 962">
                    <a:extLst>
                      <a:ext uri="{FF2B5EF4-FFF2-40B4-BE49-F238E27FC236}">
                        <a16:creationId xmlns:a16="http://schemas.microsoft.com/office/drawing/2014/main" id="{3ED21892-7F8D-BB7F-A1C5-869D874FEF7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4" name="二等辺三角形 963">
                    <a:extLst>
                      <a:ext uri="{FF2B5EF4-FFF2-40B4-BE49-F238E27FC236}">
                        <a16:creationId xmlns:a16="http://schemas.microsoft.com/office/drawing/2014/main" id="{A278727B-50B0-472A-3AF3-58BDA881AC3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50" name="グループ化 949">
                <a:extLst>
                  <a:ext uri="{FF2B5EF4-FFF2-40B4-BE49-F238E27FC236}">
                    <a16:creationId xmlns:a16="http://schemas.microsoft.com/office/drawing/2014/main" id="{E31C93DC-5A77-E799-B849-29DDC3399472}"/>
                  </a:ext>
                </a:extLst>
              </p:cNvPr>
              <p:cNvGrpSpPr/>
              <p:nvPr/>
            </p:nvGrpSpPr>
            <p:grpSpPr>
              <a:xfrm>
                <a:off x="73603" y="1805880"/>
                <a:ext cx="47624" cy="503502"/>
                <a:chOff x="73603" y="797118"/>
                <a:chExt cx="77932" cy="708288"/>
              </a:xfrm>
            </p:grpSpPr>
            <p:grpSp>
              <p:nvGrpSpPr>
                <p:cNvPr id="951" name="グループ化 950">
                  <a:extLst>
                    <a:ext uri="{FF2B5EF4-FFF2-40B4-BE49-F238E27FC236}">
                      <a16:creationId xmlns:a16="http://schemas.microsoft.com/office/drawing/2014/main" id="{7D3B4751-F9E4-9C13-02DA-A69E53BF6FD6}"/>
                    </a:ext>
                  </a:extLst>
                </p:cNvPr>
                <p:cNvGrpSpPr/>
                <p:nvPr/>
              </p:nvGrpSpPr>
              <p:grpSpPr>
                <a:xfrm>
                  <a:off x="73603" y="797118"/>
                  <a:ext cx="77932" cy="233922"/>
                  <a:chOff x="77932" y="797118"/>
                  <a:chExt cx="77932" cy="233922"/>
                </a:xfrm>
              </p:grpSpPr>
              <p:sp>
                <p:nvSpPr>
                  <p:cNvPr id="958" name="二等辺三角形 957">
                    <a:extLst>
                      <a:ext uri="{FF2B5EF4-FFF2-40B4-BE49-F238E27FC236}">
                        <a16:creationId xmlns:a16="http://schemas.microsoft.com/office/drawing/2014/main" id="{D798A46C-7ED0-C6EE-F7FB-FB6B7506278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9" name="二等辺三角形 958">
                    <a:extLst>
                      <a:ext uri="{FF2B5EF4-FFF2-40B4-BE49-F238E27FC236}">
                        <a16:creationId xmlns:a16="http://schemas.microsoft.com/office/drawing/2014/main" id="{3F3CC63E-73A6-301D-9436-2D7A1894EE0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2" name="グループ化 951">
                  <a:extLst>
                    <a:ext uri="{FF2B5EF4-FFF2-40B4-BE49-F238E27FC236}">
                      <a16:creationId xmlns:a16="http://schemas.microsoft.com/office/drawing/2014/main" id="{4EA05FBC-1A1D-8976-5C45-1E50AD60E6E3}"/>
                    </a:ext>
                  </a:extLst>
                </p:cNvPr>
                <p:cNvGrpSpPr/>
                <p:nvPr/>
              </p:nvGrpSpPr>
              <p:grpSpPr>
                <a:xfrm>
                  <a:off x="73603" y="1034301"/>
                  <a:ext cx="77932" cy="233922"/>
                  <a:chOff x="77932" y="797118"/>
                  <a:chExt cx="77932" cy="233922"/>
                </a:xfrm>
              </p:grpSpPr>
              <p:sp>
                <p:nvSpPr>
                  <p:cNvPr id="956" name="二等辺三角形 955">
                    <a:extLst>
                      <a:ext uri="{FF2B5EF4-FFF2-40B4-BE49-F238E27FC236}">
                        <a16:creationId xmlns:a16="http://schemas.microsoft.com/office/drawing/2014/main" id="{4A74285F-42D2-C9B4-B2B8-34A135BBA6D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7" name="二等辺三角形 956">
                    <a:extLst>
                      <a:ext uri="{FF2B5EF4-FFF2-40B4-BE49-F238E27FC236}">
                        <a16:creationId xmlns:a16="http://schemas.microsoft.com/office/drawing/2014/main" id="{E0A5E5CB-BD15-E209-81CA-041102E58D1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3" name="グループ化 952">
                  <a:extLst>
                    <a:ext uri="{FF2B5EF4-FFF2-40B4-BE49-F238E27FC236}">
                      <a16:creationId xmlns:a16="http://schemas.microsoft.com/office/drawing/2014/main" id="{38461B8C-E474-8312-D484-6244F632504F}"/>
                    </a:ext>
                  </a:extLst>
                </p:cNvPr>
                <p:cNvGrpSpPr/>
                <p:nvPr/>
              </p:nvGrpSpPr>
              <p:grpSpPr>
                <a:xfrm>
                  <a:off x="73603" y="1271484"/>
                  <a:ext cx="77932" cy="233922"/>
                  <a:chOff x="77932" y="797118"/>
                  <a:chExt cx="77932" cy="233922"/>
                </a:xfrm>
              </p:grpSpPr>
              <p:sp>
                <p:nvSpPr>
                  <p:cNvPr id="954" name="二等辺三角形 953">
                    <a:extLst>
                      <a:ext uri="{FF2B5EF4-FFF2-40B4-BE49-F238E27FC236}">
                        <a16:creationId xmlns:a16="http://schemas.microsoft.com/office/drawing/2014/main" id="{3535A3C6-80DB-3750-2462-C0FF1E78547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5" name="二等辺三角形 954">
                    <a:extLst>
                      <a:ext uri="{FF2B5EF4-FFF2-40B4-BE49-F238E27FC236}">
                        <a16:creationId xmlns:a16="http://schemas.microsoft.com/office/drawing/2014/main" id="{688F551D-A8E7-FE5B-F4BF-B3426773DCE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3" name="グループ化 792">
              <a:extLst>
                <a:ext uri="{FF2B5EF4-FFF2-40B4-BE49-F238E27FC236}">
                  <a16:creationId xmlns:a16="http://schemas.microsoft.com/office/drawing/2014/main" id="{5754E0EE-8470-4CBF-B7B7-9790C9FF41C2}"/>
                </a:ext>
              </a:extLst>
            </p:cNvPr>
            <p:cNvGrpSpPr/>
            <p:nvPr/>
          </p:nvGrpSpPr>
          <p:grpSpPr>
            <a:xfrm>
              <a:off x="155545" y="1839764"/>
              <a:ext cx="47624" cy="1512264"/>
              <a:chOff x="73603" y="797118"/>
              <a:chExt cx="47624" cy="1512264"/>
            </a:xfrm>
          </p:grpSpPr>
          <p:grpSp>
            <p:nvGrpSpPr>
              <p:cNvPr id="918" name="グループ化 917">
                <a:extLst>
                  <a:ext uri="{FF2B5EF4-FFF2-40B4-BE49-F238E27FC236}">
                    <a16:creationId xmlns:a16="http://schemas.microsoft.com/office/drawing/2014/main" id="{164ED898-1C36-AE1B-8C33-3805E1ED4DE9}"/>
                  </a:ext>
                </a:extLst>
              </p:cNvPr>
              <p:cNvGrpSpPr/>
              <p:nvPr/>
            </p:nvGrpSpPr>
            <p:grpSpPr>
              <a:xfrm>
                <a:off x="73603" y="797118"/>
                <a:ext cx="47624" cy="503502"/>
                <a:chOff x="73603" y="797118"/>
                <a:chExt cx="77932" cy="708288"/>
              </a:xfrm>
            </p:grpSpPr>
            <p:grpSp>
              <p:nvGrpSpPr>
                <p:cNvPr id="939" name="グループ化 938">
                  <a:extLst>
                    <a:ext uri="{FF2B5EF4-FFF2-40B4-BE49-F238E27FC236}">
                      <a16:creationId xmlns:a16="http://schemas.microsoft.com/office/drawing/2014/main" id="{9B191373-1B9E-659E-C903-1282D50A926D}"/>
                    </a:ext>
                  </a:extLst>
                </p:cNvPr>
                <p:cNvGrpSpPr/>
                <p:nvPr/>
              </p:nvGrpSpPr>
              <p:grpSpPr>
                <a:xfrm>
                  <a:off x="73603" y="797118"/>
                  <a:ext cx="77932" cy="233922"/>
                  <a:chOff x="77932" y="797118"/>
                  <a:chExt cx="77932" cy="233922"/>
                </a:xfrm>
              </p:grpSpPr>
              <p:sp>
                <p:nvSpPr>
                  <p:cNvPr id="946" name="二等辺三角形 945">
                    <a:extLst>
                      <a:ext uri="{FF2B5EF4-FFF2-40B4-BE49-F238E27FC236}">
                        <a16:creationId xmlns:a16="http://schemas.microsoft.com/office/drawing/2014/main" id="{7D523DD3-0D09-10FF-1EA9-FC4D67122CD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7" name="二等辺三角形 946">
                    <a:extLst>
                      <a:ext uri="{FF2B5EF4-FFF2-40B4-BE49-F238E27FC236}">
                        <a16:creationId xmlns:a16="http://schemas.microsoft.com/office/drawing/2014/main" id="{272A49B6-008C-9815-B791-333764CC2D0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0" name="グループ化 939">
                  <a:extLst>
                    <a:ext uri="{FF2B5EF4-FFF2-40B4-BE49-F238E27FC236}">
                      <a16:creationId xmlns:a16="http://schemas.microsoft.com/office/drawing/2014/main" id="{25B9B814-6AB2-A26C-473F-EE9BCEBFA991}"/>
                    </a:ext>
                  </a:extLst>
                </p:cNvPr>
                <p:cNvGrpSpPr/>
                <p:nvPr/>
              </p:nvGrpSpPr>
              <p:grpSpPr>
                <a:xfrm>
                  <a:off x="73603" y="1034301"/>
                  <a:ext cx="77932" cy="233922"/>
                  <a:chOff x="77932" y="797118"/>
                  <a:chExt cx="77932" cy="233922"/>
                </a:xfrm>
              </p:grpSpPr>
              <p:sp>
                <p:nvSpPr>
                  <p:cNvPr id="944" name="二等辺三角形 943">
                    <a:extLst>
                      <a:ext uri="{FF2B5EF4-FFF2-40B4-BE49-F238E27FC236}">
                        <a16:creationId xmlns:a16="http://schemas.microsoft.com/office/drawing/2014/main" id="{38226AFB-4690-5A31-42EC-153701B2E7B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5" name="二等辺三角形 944">
                    <a:extLst>
                      <a:ext uri="{FF2B5EF4-FFF2-40B4-BE49-F238E27FC236}">
                        <a16:creationId xmlns:a16="http://schemas.microsoft.com/office/drawing/2014/main" id="{1CDE6500-F0A7-FC47-A5EA-99EC945DB95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1" name="グループ化 940">
                  <a:extLst>
                    <a:ext uri="{FF2B5EF4-FFF2-40B4-BE49-F238E27FC236}">
                      <a16:creationId xmlns:a16="http://schemas.microsoft.com/office/drawing/2014/main" id="{C218422A-36E7-725C-F127-BD368253DEBF}"/>
                    </a:ext>
                  </a:extLst>
                </p:cNvPr>
                <p:cNvGrpSpPr/>
                <p:nvPr/>
              </p:nvGrpSpPr>
              <p:grpSpPr>
                <a:xfrm>
                  <a:off x="73603" y="1271484"/>
                  <a:ext cx="77932" cy="233922"/>
                  <a:chOff x="77932" y="797118"/>
                  <a:chExt cx="77932" cy="233922"/>
                </a:xfrm>
              </p:grpSpPr>
              <p:sp>
                <p:nvSpPr>
                  <p:cNvPr id="942" name="二等辺三角形 941">
                    <a:extLst>
                      <a:ext uri="{FF2B5EF4-FFF2-40B4-BE49-F238E27FC236}">
                        <a16:creationId xmlns:a16="http://schemas.microsoft.com/office/drawing/2014/main" id="{02918A1D-7CD9-3ECB-D437-000B6916BA5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3" name="二等辺三角形 942">
                    <a:extLst>
                      <a:ext uri="{FF2B5EF4-FFF2-40B4-BE49-F238E27FC236}">
                        <a16:creationId xmlns:a16="http://schemas.microsoft.com/office/drawing/2014/main" id="{5F166F6E-A5A4-BDB4-13D4-FE6B5D00A6C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19" name="グループ化 918">
                <a:extLst>
                  <a:ext uri="{FF2B5EF4-FFF2-40B4-BE49-F238E27FC236}">
                    <a16:creationId xmlns:a16="http://schemas.microsoft.com/office/drawing/2014/main" id="{7D0D447F-E45C-97D3-0975-FDB634E76448}"/>
                  </a:ext>
                </a:extLst>
              </p:cNvPr>
              <p:cNvGrpSpPr/>
              <p:nvPr/>
            </p:nvGrpSpPr>
            <p:grpSpPr>
              <a:xfrm>
                <a:off x="73603" y="1301499"/>
                <a:ext cx="47624" cy="503502"/>
                <a:chOff x="73603" y="797118"/>
                <a:chExt cx="77932" cy="708288"/>
              </a:xfrm>
            </p:grpSpPr>
            <p:grpSp>
              <p:nvGrpSpPr>
                <p:cNvPr id="930" name="グループ化 929">
                  <a:extLst>
                    <a:ext uri="{FF2B5EF4-FFF2-40B4-BE49-F238E27FC236}">
                      <a16:creationId xmlns:a16="http://schemas.microsoft.com/office/drawing/2014/main" id="{A9B1D9BF-3F05-BDB2-BFA5-1DC863D7B251}"/>
                    </a:ext>
                  </a:extLst>
                </p:cNvPr>
                <p:cNvGrpSpPr/>
                <p:nvPr/>
              </p:nvGrpSpPr>
              <p:grpSpPr>
                <a:xfrm>
                  <a:off x="73603" y="797118"/>
                  <a:ext cx="77932" cy="233922"/>
                  <a:chOff x="77932" y="797118"/>
                  <a:chExt cx="77932" cy="233922"/>
                </a:xfrm>
              </p:grpSpPr>
              <p:sp>
                <p:nvSpPr>
                  <p:cNvPr id="937" name="二等辺三角形 936">
                    <a:extLst>
                      <a:ext uri="{FF2B5EF4-FFF2-40B4-BE49-F238E27FC236}">
                        <a16:creationId xmlns:a16="http://schemas.microsoft.com/office/drawing/2014/main" id="{4C035F61-A87D-4A20-B8AD-6289AC92532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8" name="二等辺三角形 937">
                    <a:extLst>
                      <a:ext uri="{FF2B5EF4-FFF2-40B4-BE49-F238E27FC236}">
                        <a16:creationId xmlns:a16="http://schemas.microsoft.com/office/drawing/2014/main" id="{5D5932A1-9637-1090-3ED5-FEE2F76D2B8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1" name="グループ化 930">
                  <a:extLst>
                    <a:ext uri="{FF2B5EF4-FFF2-40B4-BE49-F238E27FC236}">
                      <a16:creationId xmlns:a16="http://schemas.microsoft.com/office/drawing/2014/main" id="{EDDA60EA-3CD1-5945-D09A-D2C8EE3F4294}"/>
                    </a:ext>
                  </a:extLst>
                </p:cNvPr>
                <p:cNvGrpSpPr/>
                <p:nvPr/>
              </p:nvGrpSpPr>
              <p:grpSpPr>
                <a:xfrm>
                  <a:off x="73603" y="1034301"/>
                  <a:ext cx="77932" cy="233922"/>
                  <a:chOff x="77932" y="797118"/>
                  <a:chExt cx="77932" cy="233922"/>
                </a:xfrm>
              </p:grpSpPr>
              <p:sp>
                <p:nvSpPr>
                  <p:cNvPr id="935" name="二等辺三角形 934">
                    <a:extLst>
                      <a:ext uri="{FF2B5EF4-FFF2-40B4-BE49-F238E27FC236}">
                        <a16:creationId xmlns:a16="http://schemas.microsoft.com/office/drawing/2014/main" id="{D3FCAEA5-F0B7-C2C0-20DA-781C5E2EA7B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6" name="二等辺三角形 935">
                    <a:extLst>
                      <a:ext uri="{FF2B5EF4-FFF2-40B4-BE49-F238E27FC236}">
                        <a16:creationId xmlns:a16="http://schemas.microsoft.com/office/drawing/2014/main" id="{C19F01E6-EBA0-D675-D342-6B2B7774221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2" name="グループ化 931">
                  <a:extLst>
                    <a:ext uri="{FF2B5EF4-FFF2-40B4-BE49-F238E27FC236}">
                      <a16:creationId xmlns:a16="http://schemas.microsoft.com/office/drawing/2014/main" id="{1A09E2A6-0690-5111-8361-1D3FBDE9CE60}"/>
                    </a:ext>
                  </a:extLst>
                </p:cNvPr>
                <p:cNvGrpSpPr/>
                <p:nvPr/>
              </p:nvGrpSpPr>
              <p:grpSpPr>
                <a:xfrm>
                  <a:off x="73603" y="1271484"/>
                  <a:ext cx="77932" cy="233922"/>
                  <a:chOff x="77932" y="797118"/>
                  <a:chExt cx="77932" cy="233922"/>
                </a:xfrm>
              </p:grpSpPr>
              <p:sp>
                <p:nvSpPr>
                  <p:cNvPr id="933" name="二等辺三角形 932">
                    <a:extLst>
                      <a:ext uri="{FF2B5EF4-FFF2-40B4-BE49-F238E27FC236}">
                        <a16:creationId xmlns:a16="http://schemas.microsoft.com/office/drawing/2014/main" id="{60FFCA7A-4218-53F3-9970-EBD1F69F022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4" name="二等辺三角形 933">
                    <a:extLst>
                      <a:ext uri="{FF2B5EF4-FFF2-40B4-BE49-F238E27FC236}">
                        <a16:creationId xmlns:a16="http://schemas.microsoft.com/office/drawing/2014/main" id="{2BA051F9-8631-3BCC-C3D8-FBC4802A013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20" name="グループ化 919">
                <a:extLst>
                  <a:ext uri="{FF2B5EF4-FFF2-40B4-BE49-F238E27FC236}">
                    <a16:creationId xmlns:a16="http://schemas.microsoft.com/office/drawing/2014/main" id="{8197281A-0159-5A92-5448-00443C9F9B06}"/>
                  </a:ext>
                </a:extLst>
              </p:cNvPr>
              <p:cNvGrpSpPr/>
              <p:nvPr/>
            </p:nvGrpSpPr>
            <p:grpSpPr>
              <a:xfrm>
                <a:off x="73603" y="1805880"/>
                <a:ext cx="47624" cy="503502"/>
                <a:chOff x="73603" y="797118"/>
                <a:chExt cx="77932" cy="708288"/>
              </a:xfrm>
            </p:grpSpPr>
            <p:grpSp>
              <p:nvGrpSpPr>
                <p:cNvPr id="921" name="グループ化 920">
                  <a:extLst>
                    <a:ext uri="{FF2B5EF4-FFF2-40B4-BE49-F238E27FC236}">
                      <a16:creationId xmlns:a16="http://schemas.microsoft.com/office/drawing/2014/main" id="{10D321B2-581E-D672-6274-649359FE13C6}"/>
                    </a:ext>
                  </a:extLst>
                </p:cNvPr>
                <p:cNvGrpSpPr/>
                <p:nvPr/>
              </p:nvGrpSpPr>
              <p:grpSpPr>
                <a:xfrm>
                  <a:off x="73603" y="797118"/>
                  <a:ext cx="77932" cy="233922"/>
                  <a:chOff x="77932" y="797118"/>
                  <a:chExt cx="77932" cy="233922"/>
                </a:xfrm>
              </p:grpSpPr>
              <p:sp>
                <p:nvSpPr>
                  <p:cNvPr id="928" name="二等辺三角形 927">
                    <a:extLst>
                      <a:ext uri="{FF2B5EF4-FFF2-40B4-BE49-F238E27FC236}">
                        <a16:creationId xmlns:a16="http://schemas.microsoft.com/office/drawing/2014/main" id="{CD8508D2-80BA-88E3-1BB1-DCC6FA61BCC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9" name="二等辺三角形 928">
                    <a:extLst>
                      <a:ext uri="{FF2B5EF4-FFF2-40B4-BE49-F238E27FC236}">
                        <a16:creationId xmlns:a16="http://schemas.microsoft.com/office/drawing/2014/main" id="{6FA163EB-CD4D-F04E-A840-72F9B90F977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2" name="グループ化 921">
                  <a:extLst>
                    <a:ext uri="{FF2B5EF4-FFF2-40B4-BE49-F238E27FC236}">
                      <a16:creationId xmlns:a16="http://schemas.microsoft.com/office/drawing/2014/main" id="{528F5867-41D8-5EE4-9F95-E907DA2942A9}"/>
                    </a:ext>
                  </a:extLst>
                </p:cNvPr>
                <p:cNvGrpSpPr/>
                <p:nvPr/>
              </p:nvGrpSpPr>
              <p:grpSpPr>
                <a:xfrm>
                  <a:off x="73603" y="1034301"/>
                  <a:ext cx="77932" cy="233922"/>
                  <a:chOff x="77932" y="797118"/>
                  <a:chExt cx="77932" cy="233922"/>
                </a:xfrm>
              </p:grpSpPr>
              <p:sp>
                <p:nvSpPr>
                  <p:cNvPr id="926" name="二等辺三角形 925">
                    <a:extLst>
                      <a:ext uri="{FF2B5EF4-FFF2-40B4-BE49-F238E27FC236}">
                        <a16:creationId xmlns:a16="http://schemas.microsoft.com/office/drawing/2014/main" id="{CEA48E79-689D-717A-54E7-BF475BD3AA5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7" name="二等辺三角形 926">
                    <a:extLst>
                      <a:ext uri="{FF2B5EF4-FFF2-40B4-BE49-F238E27FC236}">
                        <a16:creationId xmlns:a16="http://schemas.microsoft.com/office/drawing/2014/main" id="{25949CD1-5835-ED4C-B81C-64ECC1077C1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3" name="グループ化 922">
                  <a:extLst>
                    <a:ext uri="{FF2B5EF4-FFF2-40B4-BE49-F238E27FC236}">
                      <a16:creationId xmlns:a16="http://schemas.microsoft.com/office/drawing/2014/main" id="{DCFB8EE1-A611-5C92-DCB1-F226AFA56527}"/>
                    </a:ext>
                  </a:extLst>
                </p:cNvPr>
                <p:cNvGrpSpPr/>
                <p:nvPr/>
              </p:nvGrpSpPr>
              <p:grpSpPr>
                <a:xfrm>
                  <a:off x="73603" y="1271484"/>
                  <a:ext cx="77932" cy="233922"/>
                  <a:chOff x="77932" y="797118"/>
                  <a:chExt cx="77932" cy="233922"/>
                </a:xfrm>
              </p:grpSpPr>
              <p:sp>
                <p:nvSpPr>
                  <p:cNvPr id="924" name="二等辺三角形 923">
                    <a:extLst>
                      <a:ext uri="{FF2B5EF4-FFF2-40B4-BE49-F238E27FC236}">
                        <a16:creationId xmlns:a16="http://schemas.microsoft.com/office/drawing/2014/main" id="{BE9644A1-5388-6D10-5E59-D508D2BC20E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5" name="二等辺三角形 924">
                    <a:extLst>
                      <a:ext uri="{FF2B5EF4-FFF2-40B4-BE49-F238E27FC236}">
                        <a16:creationId xmlns:a16="http://schemas.microsoft.com/office/drawing/2014/main" id="{01A402AB-2481-F413-A9BC-EF01C7223DF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4" name="グループ化 793">
              <a:extLst>
                <a:ext uri="{FF2B5EF4-FFF2-40B4-BE49-F238E27FC236}">
                  <a16:creationId xmlns:a16="http://schemas.microsoft.com/office/drawing/2014/main" id="{EA81E7C9-EF1C-546D-7E2A-0F4341B4F2D8}"/>
                </a:ext>
              </a:extLst>
            </p:cNvPr>
            <p:cNvGrpSpPr/>
            <p:nvPr/>
          </p:nvGrpSpPr>
          <p:grpSpPr>
            <a:xfrm>
              <a:off x="155545" y="3343073"/>
              <a:ext cx="47624" cy="1512264"/>
              <a:chOff x="73603" y="797118"/>
              <a:chExt cx="47624" cy="1512264"/>
            </a:xfrm>
          </p:grpSpPr>
          <p:grpSp>
            <p:nvGrpSpPr>
              <p:cNvPr id="888" name="グループ化 887">
                <a:extLst>
                  <a:ext uri="{FF2B5EF4-FFF2-40B4-BE49-F238E27FC236}">
                    <a16:creationId xmlns:a16="http://schemas.microsoft.com/office/drawing/2014/main" id="{5162E5E6-816F-3B36-9802-6F40C43F37F7}"/>
                  </a:ext>
                </a:extLst>
              </p:cNvPr>
              <p:cNvGrpSpPr/>
              <p:nvPr/>
            </p:nvGrpSpPr>
            <p:grpSpPr>
              <a:xfrm>
                <a:off x="73603" y="797118"/>
                <a:ext cx="47624" cy="503502"/>
                <a:chOff x="73603" y="797118"/>
                <a:chExt cx="77932" cy="708288"/>
              </a:xfrm>
            </p:grpSpPr>
            <p:grpSp>
              <p:nvGrpSpPr>
                <p:cNvPr id="909" name="グループ化 908">
                  <a:extLst>
                    <a:ext uri="{FF2B5EF4-FFF2-40B4-BE49-F238E27FC236}">
                      <a16:creationId xmlns:a16="http://schemas.microsoft.com/office/drawing/2014/main" id="{69662610-4A2C-B2FA-9E38-A9655AFCC0F8}"/>
                    </a:ext>
                  </a:extLst>
                </p:cNvPr>
                <p:cNvGrpSpPr/>
                <p:nvPr/>
              </p:nvGrpSpPr>
              <p:grpSpPr>
                <a:xfrm>
                  <a:off x="73603" y="797118"/>
                  <a:ext cx="77932" cy="233922"/>
                  <a:chOff x="77932" y="797118"/>
                  <a:chExt cx="77932" cy="233922"/>
                </a:xfrm>
              </p:grpSpPr>
              <p:sp>
                <p:nvSpPr>
                  <p:cNvPr id="916" name="二等辺三角形 915">
                    <a:extLst>
                      <a:ext uri="{FF2B5EF4-FFF2-40B4-BE49-F238E27FC236}">
                        <a16:creationId xmlns:a16="http://schemas.microsoft.com/office/drawing/2014/main" id="{10276D81-38CF-5A5D-9221-0597CEF0C77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7" name="二等辺三角形 916">
                    <a:extLst>
                      <a:ext uri="{FF2B5EF4-FFF2-40B4-BE49-F238E27FC236}">
                        <a16:creationId xmlns:a16="http://schemas.microsoft.com/office/drawing/2014/main" id="{95030965-458B-5771-11CB-BDEA209D96C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0" name="グループ化 909">
                  <a:extLst>
                    <a:ext uri="{FF2B5EF4-FFF2-40B4-BE49-F238E27FC236}">
                      <a16:creationId xmlns:a16="http://schemas.microsoft.com/office/drawing/2014/main" id="{07509447-D74D-4925-5FF8-B0F28BEC2ABF}"/>
                    </a:ext>
                  </a:extLst>
                </p:cNvPr>
                <p:cNvGrpSpPr/>
                <p:nvPr/>
              </p:nvGrpSpPr>
              <p:grpSpPr>
                <a:xfrm>
                  <a:off x="73603" y="1034301"/>
                  <a:ext cx="77932" cy="233922"/>
                  <a:chOff x="77932" y="797118"/>
                  <a:chExt cx="77932" cy="233922"/>
                </a:xfrm>
              </p:grpSpPr>
              <p:sp>
                <p:nvSpPr>
                  <p:cNvPr id="914" name="二等辺三角形 913">
                    <a:extLst>
                      <a:ext uri="{FF2B5EF4-FFF2-40B4-BE49-F238E27FC236}">
                        <a16:creationId xmlns:a16="http://schemas.microsoft.com/office/drawing/2014/main" id="{235E2EB4-FAC5-2176-8341-7D5226ED3BA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5" name="二等辺三角形 914">
                    <a:extLst>
                      <a:ext uri="{FF2B5EF4-FFF2-40B4-BE49-F238E27FC236}">
                        <a16:creationId xmlns:a16="http://schemas.microsoft.com/office/drawing/2014/main" id="{0176D8C2-2C96-8115-6071-E2DE4FC4593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1" name="グループ化 910">
                  <a:extLst>
                    <a:ext uri="{FF2B5EF4-FFF2-40B4-BE49-F238E27FC236}">
                      <a16:creationId xmlns:a16="http://schemas.microsoft.com/office/drawing/2014/main" id="{6CDA18AB-350D-3B42-70A0-5BF41B87B527}"/>
                    </a:ext>
                  </a:extLst>
                </p:cNvPr>
                <p:cNvGrpSpPr/>
                <p:nvPr/>
              </p:nvGrpSpPr>
              <p:grpSpPr>
                <a:xfrm>
                  <a:off x="73603" y="1271484"/>
                  <a:ext cx="77932" cy="233922"/>
                  <a:chOff x="77932" y="797118"/>
                  <a:chExt cx="77932" cy="233922"/>
                </a:xfrm>
              </p:grpSpPr>
              <p:sp>
                <p:nvSpPr>
                  <p:cNvPr id="912" name="二等辺三角形 911">
                    <a:extLst>
                      <a:ext uri="{FF2B5EF4-FFF2-40B4-BE49-F238E27FC236}">
                        <a16:creationId xmlns:a16="http://schemas.microsoft.com/office/drawing/2014/main" id="{5D8F3F39-014E-E51B-7DBF-15884795371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3" name="二等辺三角形 912">
                    <a:extLst>
                      <a:ext uri="{FF2B5EF4-FFF2-40B4-BE49-F238E27FC236}">
                        <a16:creationId xmlns:a16="http://schemas.microsoft.com/office/drawing/2014/main" id="{0628C85A-EBFD-F4AA-737D-94AABA2F5DE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89" name="グループ化 888">
                <a:extLst>
                  <a:ext uri="{FF2B5EF4-FFF2-40B4-BE49-F238E27FC236}">
                    <a16:creationId xmlns:a16="http://schemas.microsoft.com/office/drawing/2014/main" id="{5628AB3A-670D-9EEA-0CEC-A66B03BB6319}"/>
                  </a:ext>
                </a:extLst>
              </p:cNvPr>
              <p:cNvGrpSpPr/>
              <p:nvPr/>
            </p:nvGrpSpPr>
            <p:grpSpPr>
              <a:xfrm>
                <a:off x="73603" y="1301499"/>
                <a:ext cx="47624" cy="503502"/>
                <a:chOff x="73603" y="797118"/>
                <a:chExt cx="77932" cy="708288"/>
              </a:xfrm>
            </p:grpSpPr>
            <p:grpSp>
              <p:nvGrpSpPr>
                <p:cNvPr id="900" name="グループ化 899">
                  <a:extLst>
                    <a:ext uri="{FF2B5EF4-FFF2-40B4-BE49-F238E27FC236}">
                      <a16:creationId xmlns:a16="http://schemas.microsoft.com/office/drawing/2014/main" id="{4BC30F54-0821-11EE-BA2B-6B9FD166F832}"/>
                    </a:ext>
                  </a:extLst>
                </p:cNvPr>
                <p:cNvGrpSpPr/>
                <p:nvPr/>
              </p:nvGrpSpPr>
              <p:grpSpPr>
                <a:xfrm>
                  <a:off x="73603" y="797118"/>
                  <a:ext cx="77932" cy="233922"/>
                  <a:chOff x="77932" y="797118"/>
                  <a:chExt cx="77932" cy="233922"/>
                </a:xfrm>
              </p:grpSpPr>
              <p:sp>
                <p:nvSpPr>
                  <p:cNvPr id="907" name="二等辺三角形 906">
                    <a:extLst>
                      <a:ext uri="{FF2B5EF4-FFF2-40B4-BE49-F238E27FC236}">
                        <a16:creationId xmlns:a16="http://schemas.microsoft.com/office/drawing/2014/main" id="{875E3B34-23A8-22E9-9613-394AA903E68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8" name="二等辺三角形 907">
                    <a:extLst>
                      <a:ext uri="{FF2B5EF4-FFF2-40B4-BE49-F238E27FC236}">
                        <a16:creationId xmlns:a16="http://schemas.microsoft.com/office/drawing/2014/main" id="{C09EA18A-A980-CABD-8CFD-870A5C6EDD9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1" name="グループ化 900">
                  <a:extLst>
                    <a:ext uri="{FF2B5EF4-FFF2-40B4-BE49-F238E27FC236}">
                      <a16:creationId xmlns:a16="http://schemas.microsoft.com/office/drawing/2014/main" id="{8A6FFB4B-DAF1-B0AC-AF4A-89CBA9FAF4B9}"/>
                    </a:ext>
                  </a:extLst>
                </p:cNvPr>
                <p:cNvGrpSpPr/>
                <p:nvPr/>
              </p:nvGrpSpPr>
              <p:grpSpPr>
                <a:xfrm>
                  <a:off x="73603" y="1034301"/>
                  <a:ext cx="77932" cy="233922"/>
                  <a:chOff x="77932" y="797118"/>
                  <a:chExt cx="77932" cy="233922"/>
                </a:xfrm>
              </p:grpSpPr>
              <p:sp>
                <p:nvSpPr>
                  <p:cNvPr id="905" name="二等辺三角形 904">
                    <a:extLst>
                      <a:ext uri="{FF2B5EF4-FFF2-40B4-BE49-F238E27FC236}">
                        <a16:creationId xmlns:a16="http://schemas.microsoft.com/office/drawing/2014/main" id="{EF0D0BE2-8847-A2C8-508E-D7696DCA016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6" name="二等辺三角形 905">
                    <a:extLst>
                      <a:ext uri="{FF2B5EF4-FFF2-40B4-BE49-F238E27FC236}">
                        <a16:creationId xmlns:a16="http://schemas.microsoft.com/office/drawing/2014/main" id="{97B9FFD0-25A3-02D8-FEDF-D1196BFABDB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2" name="グループ化 901">
                  <a:extLst>
                    <a:ext uri="{FF2B5EF4-FFF2-40B4-BE49-F238E27FC236}">
                      <a16:creationId xmlns:a16="http://schemas.microsoft.com/office/drawing/2014/main" id="{E6B283F6-9C5B-7201-1EA8-526AB4428B27}"/>
                    </a:ext>
                  </a:extLst>
                </p:cNvPr>
                <p:cNvGrpSpPr/>
                <p:nvPr/>
              </p:nvGrpSpPr>
              <p:grpSpPr>
                <a:xfrm>
                  <a:off x="73603" y="1271484"/>
                  <a:ext cx="77932" cy="233922"/>
                  <a:chOff x="77932" y="797118"/>
                  <a:chExt cx="77932" cy="233922"/>
                </a:xfrm>
              </p:grpSpPr>
              <p:sp>
                <p:nvSpPr>
                  <p:cNvPr id="903" name="二等辺三角形 902">
                    <a:extLst>
                      <a:ext uri="{FF2B5EF4-FFF2-40B4-BE49-F238E27FC236}">
                        <a16:creationId xmlns:a16="http://schemas.microsoft.com/office/drawing/2014/main" id="{79EB42A9-D9AC-34AC-3201-93F34F4553F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4" name="二等辺三角形 903">
                    <a:extLst>
                      <a:ext uri="{FF2B5EF4-FFF2-40B4-BE49-F238E27FC236}">
                        <a16:creationId xmlns:a16="http://schemas.microsoft.com/office/drawing/2014/main" id="{CCF6E411-2EB2-FC53-82DC-29EC173E526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90" name="グループ化 889">
                <a:extLst>
                  <a:ext uri="{FF2B5EF4-FFF2-40B4-BE49-F238E27FC236}">
                    <a16:creationId xmlns:a16="http://schemas.microsoft.com/office/drawing/2014/main" id="{82C02CCB-2546-2141-24BF-F22CB4CF6514}"/>
                  </a:ext>
                </a:extLst>
              </p:cNvPr>
              <p:cNvGrpSpPr/>
              <p:nvPr/>
            </p:nvGrpSpPr>
            <p:grpSpPr>
              <a:xfrm>
                <a:off x="73603" y="1805880"/>
                <a:ext cx="47624" cy="503502"/>
                <a:chOff x="73603" y="797118"/>
                <a:chExt cx="77932" cy="708288"/>
              </a:xfrm>
            </p:grpSpPr>
            <p:grpSp>
              <p:nvGrpSpPr>
                <p:cNvPr id="891" name="グループ化 890">
                  <a:extLst>
                    <a:ext uri="{FF2B5EF4-FFF2-40B4-BE49-F238E27FC236}">
                      <a16:creationId xmlns:a16="http://schemas.microsoft.com/office/drawing/2014/main" id="{7E50B96F-3133-4B52-F0C5-97A7A30294CE}"/>
                    </a:ext>
                  </a:extLst>
                </p:cNvPr>
                <p:cNvGrpSpPr/>
                <p:nvPr/>
              </p:nvGrpSpPr>
              <p:grpSpPr>
                <a:xfrm>
                  <a:off x="73603" y="797118"/>
                  <a:ext cx="77932" cy="233922"/>
                  <a:chOff x="77932" y="797118"/>
                  <a:chExt cx="77932" cy="233922"/>
                </a:xfrm>
              </p:grpSpPr>
              <p:sp>
                <p:nvSpPr>
                  <p:cNvPr id="898" name="二等辺三角形 897">
                    <a:extLst>
                      <a:ext uri="{FF2B5EF4-FFF2-40B4-BE49-F238E27FC236}">
                        <a16:creationId xmlns:a16="http://schemas.microsoft.com/office/drawing/2014/main" id="{957A0D45-A8A8-0EB7-B39E-9F860040DEF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9" name="二等辺三角形 898">
                    <a:extLst>
                      <a:ext uri="{FF2B5EF4-FFF2-40B4-BE49-F238E27FC236}">
                        <a16:creationId xmlns:a16="http://schemas.microsoft.com/office/drawing/2014/main" id="{C931CC92-82A0-A30C-FF7C-AB543B3CA0F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2" name="グループ化 891">
                  <a:extLst>
                    <a:ext uri="{FF2B5EF4-FFF2-40B4-BE49-F238E27FC236}">
                      <a16:creationId xmlns:a16="http://schemas.microsoft.com/office/drawing/2014/main" id="{BD6A5A55-89E2-9929-AEFF-B09587CAA989}"/>
                    </a:ext>
                  </a:extLst>
                </p:cNvPr>
                <p:cNvGrpSpPr/>
                <p:nvPr/>
              </p:nvGrpSpPr>
              <p:grpSpPr>
                <a:xfrm>
                  <a:off x="73603" y="1034301"/>
                  <a:ext cx="77932" cy="233922"/>
                  <a:chOff x="77932" y="797118"/>
                  <a:chExt cx="77932" cy="233922"/>
                </a:xfrm>
              </p:grpSpPr>
              <p:sp>
                <p:nvSpPr>
                  <p:cNvPr id="896" name="二等辺三角形 895">
                    <a:extLst>
                      <a:ext uri="{FF2B5EF4-FFF2-40B4-BE49-F238E27FC236}">
                        <a16:creationId xmlns:a16="http://schemas.microsoft.com/office/drawing/2014/main" id="{5B5EF6EE-8A7D-E568-458F-95992F8A3FD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7" name="二等辺三角形 896">
                    <a:extLst>
                      <a:ext uri="{FF2B5EF4-FFF2-40B4-BE49-F238E27FC236}">
                        <a16:creationId xmlns:a16="http://schemas.microsoft.com/office/drawing/2014/main" id="{D4DF4479-8E93-C8FC-440D-209D6A69A22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3" name="グループ化 892">
                  <a:extLst>
                    <a:ext uri="{FF2B5EF4-FFF2-40B4-BE49-F238E27FC236}">
                      <a16:creationId xmlns:a16="http://schemas.microsoft.com/office/drawing/2014/main" id="{2F7958AC-70F6-2DD9-CDD7-ED9BD5D2324D}"/>
                    </a:ext>
                  </a:extLst>
                </p:cNvPr>
                <p:cNvGrpSpPr/>
                <p:nvPr/>
              </p:nvGrpSpPr>
              <p:grpSpPr>
                <a:xfrm>
                  <a:off x="73603" y="1271484"/>
                  <a:ext cx="77932" cy="233922"/>
                  <a:chOff x="77932" y="797118"/>
                  <a:chExt cx="77932" cy="233922"/>
                </a:xfrm>
              </p:grpSpPr>
              <p:sp>
                <p:nvSpPr>
                  <p:cNvPr id="894" name="二等辺三角形 893">
                    <a:extLst>
                      <a:ext uri="{FF2B5EF4-FFF2-40B4-BE49-F238E27FC236}">
                        <a16:creationId xmlns:a16="http://schemas.microsoft.com/office/drawing/2014/main" id="{CF9F5CC2-E223-5246-310E-5BB23302663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5" name="二等辺三角形 894">
                    <a:extLst>
                      <a:ext uri="{FF2B5EF4-FFF2-40B4-BE49-F238E27FC236}">
                        <a16:creationId xmlns:a16="http://schemas.microsoft.com/office/drawing/2014/main" id="{0DFCE537-B411-44D0-C7D4-C30CB2B848A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5" name="グループ化 794">
              <a:extLst>
                <a:ext uri="{FF2B5EF4-FFF2-40B4-BE49-F238E27FC236}">
                  <a16:creationId xmlns:a16="http://schemas.microsoft.com/office/drawing/2014/main" id="{1413E88D-B21A-901A-4E23-937F85CC85CB}"/>
                </a:ext>
              </a:extLst>
            </p:cNvPr>
            <p:cNvGrpSpPr/>
            <p:nvPr/>
          </p:nvGrpSpPr>
          <p:grpSpPr>
            <a:xfrm>
              <a:off x="155545" y="6349691"/>
              <a:ext cx="47624" cy="1512264"/>
              <a:chOff x="73603" y="797118"/>
              <a:chExt cx="47624" cy="1512264"/>
            </a:xfrm>
          </p:grpSpPr>
          <p:grpSp>
            <p:nvGrpSpPr>
              <p:cNvPr id="858" name="グループ化 857">
                <a:extLst>
                  <a:ext uri="{FF2B5EF4-FFF2-40B4-BE49-F238E27FC236}">
                    <a16:creationId xmlns:a16="http://schemas.microsoft.com/office/drawing/2014/main" id="{1FD08A5C-0F26-F177-6E26-57C17951FE10}"/>
                  </a:ext>
                </a:extLst>
              </p:cNvPr>
              <p:cNvGrpSpPr/>
              <p:nvPr/>
            </p:nvGrpSpPr>
            <p:grpSpPr>
              <a:xfrm>
                <a:off x="73603" y="797118"/>
                <a:ext cx="47624" cy="503502"/>
                <a:chOff x="73603" y="797118"/>
                <a:chExt cx="77932" cy="708288"/>
              </a:xfrm>
            </p:grpSpPr>
            <p:grpSp>
              <p:nvGrpSpPr>
                <p:cNvPr id="879" name="グループ化 878">
                  <a:extLst>
                    <a:ext uri="{FF2B5EF4-FFF2-40B4-BE49-F238E27FC236}">
                      <a16:creationId xmlns:a16="http://schemas.microsoft.com/office/drawing/2014/main" id="{1C82D432-EFCB-A199-1FB1-17B228875573}"/>
                    </a:ext>
                  </a:extLst>
                </p:cNvPr>
                <p:cNvGrpSpPr/>
                <p:nvPr/>
              </p:nvGrpSpPr>
              <p:grpSpPr>
                <a:xfrm>
                  <a:off x="73603" y="797118"/>
                  <a:ext cx="77932" cy="233922"/>
                  <a:chOff x="77932" y="797118"/>
                  <a:chExt cx="77932" cy="233922"/>
                </a:xfrm>
              </p:grpSpPr>
              <p:sp>
                <p:nvSpPr>
                  <p:cNvPr id="886" name="二等辺三角形 885">
                    <a:extLst>
                      <a:ext uri="{FF2B5EF4-FFF2-40B4-BE49-F238E27FC236}">
                        <a16:creationId xmlns:a16="http://schemas.microsoft.com/office/drawing/2014/main" id="{D7C90F11-5104-6FBB-760A-8F6B6111483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7" name="二等辺三角形 886">
                    <a:extLst>
                      <a:ext uri="{FF2B5EF4-FFF2-40B4-BE49-F238E27FC236}">
                        <a16:creationId xmlns:a16="http://schemas.microsoft.com/office/drawing/2014/main" id="{90D88267-8CF7-6933-558A-6A63E352582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0" name="グループ化 879">
                  <a:extLst>
                    <a:ext uri="{FF2B5EF4-FFF2-40B4-BE49-F238E27FC236}">
                      <a16:creationId xmlns:a16="http://schemas.microsoft.com/office/drawing/2014/main" id="{97C7D46F-49DC-C7D8-EFAC-49C7DEF88ACF}"/>
                    </a:ext>
                  </a:extLst>
                </p:cNvPr>
                <p:cNvGrpSpPr/>
                <p:nvPr/>
              </p:nvGrpSpPr>
              <p:grpSpPr>
                <a:xfrm>
                  <a:off x="73603" y="1034301"/>
                  <a:ext cx="77932" cy="233922"/>
                  <a:chOff x="77932" y="797118"/>
                  <a:chExt cx="77932" cy="233922"/>
                </a:xfrm>
              </p:grpSpPr>
              <p:sp>
                <p:nvSpPr>
                  <p:cNvPr id="884" name="二等辺三角形 883">
                    <a:extLst>
                      <a:ext uri="{FF2B5EF4-FFF2-40B4-BE49-F238E27FC236}">
                        <a16:creationId xmlns:a16="http://schemas.microsoft.com/office/drawing/2014/main" id="{42C1259A-D775-07A3-FA82-CBB53B1A3F5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5" name="二等辺三角形 884">
                    <a:extLst>
                      <a:ext uri="{FF2B5EF4-FFF2-40B4-BE49-F238E27FC236}">
                        <a16:creationId xmlns:a16="http://schemas.microsoft.com/office/drawing/2014/main" id="{FA2051A9-87FC-A326-4548-2846E5DCBCB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1" name="グループ化 880">
                  <a:extLst>
                    <a:ext uri="{FF2B5EF4-FFF2-40B4-BE49-F238E27FC236}">
                      <a16:creationId xmlns:a16="http://schemas.microsoft.com/office/drawing/2014/main" id="{4800E269-C2E9-79C6-B93E-01CD67D45FA5}"/>
                    </a:ext>
                  </a:extLst>
                </p:cNvPr>
                <p:cNvGrpSpPr/>
                <p:nvPr/>
              </p:nvGrpSpPr>
              <p:grpSpPr>
                <a:xfrm>
                  <a:off x="73603" y="1271484"/>
                  <a:ext cx="77932" cy="233922"/>
                  <a:chOff x="77932" y="797118"/>
                  <a:chExt cx="77932" cy="233922"/>
                </a:xfrm>
              </p:grpSpPr>
              <p:sp>
                <p:nvSpPr>
                  <p:cNvPr id="882" name="二等辺三角形 881">
                    <a:extLst>
                      <a:ext uri="{FF2B5EF4-FFF2-40B4-BE49-F238E27FC236}">
                        <a16:creationId xmlns:a16="http://schemas.microsoft.com/office/drawing/2014/main" id="{1223CAF3-0BDF-D5DF-4672-5CFEA5C0E65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3" name="二等辺三角形 882">
                    <a:extLst>
                      <a:ext uri="{FF2B5EF4-FFF2-40B4-BE49-F238E27FC236}">
                        <a16:creationId xmlns:a16="http://schemas.microsoft.com/office/drawing/2014/main" id="{96C622A8-9DDC-2DFA-E492-0483FE61416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59" name="グループ化 858">
                <a:extLst>
                  <a:ext uri="{FF2B5EF4-FFF2-40B4-BE49-F238E27FC236}">
                    <a16:creationId xmlns:a16="http://schemas.microsoft.com/office/drawing/2014/main" id="{D5E763E3-DF91-B64B-826B-59F12DCC8D3B}"/>
                  </a:ext>
                </a:extLst>
              </p:cNvPr>
              <p:cNvGrpSpPr/>
              <p:nvPr/>
            </p:nvGrpSpPr>
            <p:grpSpPr>
              <a:xfrm>
                <a:off x="73603" y="1301499"/>
                <a:ext cx="47624" cy="503502"/>
                <a:chOff x="73603" y="797118"/>
                <a:chExt cx="77932" cy="708288"/>
              </a:xfrm>
            </p:grpSpPr>
            <p:grpSp>
              <p:nvGrpSpPr>
                <p:cNvPr id="870" name="グループ化 869">
                  <a:extLst>
                    <a:ext uri="{FF2B5EF4-FFF2-40B4-BE49-F238E27FC236}">
                      <a16:creationId xmlns:a16="http://schemas.microsoft.com/office/drawing/2014/main" id="{564AD5E4-79B3-69A2-36AF-5B280D449590}"/>
                    </a:ext>
                  </a:extLst>
                </p:cNvPr>
                <p:cNvGrpSpPr/>
                <p:nvPr/>
              </p:nvGrpSpPr>
              <p:grpSpPr>
                <a:xfrm>
                  <a:off x="73603" y="797118"/>
                  <a:ext cx="77932" cy="233922"/>
                  <a:chOff x="77932" y="797118"/>
                  <a:chExt cx="77932" cy="233922"/>
                </a:xfrm>
              </p:grpSpPr>
              <p:sp>
                <p:nvSpPr>
                  <p:cNvPr id="877" name="二等辺三角形 876">
                    <a:extLst>
                      <a:ext uri="{FF2B5EF4-FFF2-40B4-BE49-F238E27FC236}">
                        <a16:creationId xmlns:a16="http://schemas.microsoft.com/office/drawing/2014/main" id="{3B887DD1-11AE-5C92-5528-A420855E8E8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8" name="二等辺三角形 877">
                    <a:extLst>
                      <a:ext uri="{FF2B5EF4-FFF2-40B4-BE49-F238E27FC236}">
                        <a16:creationId xmlns:a16="http://schemas.microsoft.com/office/drawing/2014/main" id="{40852E34-2123-4DD1-8DE1-B6AF0677E8F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1" name="グループ化 870">
                  <a:extLst>
                    <a:ext uri="{FF2B5EF4-FFF2-40B4-BE49-F238E27FC236}">
                      <a16:creationId xmlns:a16="http://schemas.microsoft.com/office/drawing/2014/main" id="{E79100AB-1EED-E72B-430F-2BF3BFCD38FE}"/>
                    </a:ext>
                  </a:extLst>
                </p:cNvPr>
                <p:cNvGrpSpPr/>
                <p:nvPr/>
              </p:nvGrpSpPr>
              <p:grpSpPr>
                <a:xfrm>
                  <a:off x="73603" y="1034301"/>
                  <a:ext cx="77932" cy="233922"/>
                  <a:chOff x="77932" y="797118"/>
                  <a:chExt cx="77932" cy="233922"/>
                </a:xfrm>
              </p:grpSpPr>
              <p:sp>
                <p:nvSpPr>
                  <p:cNvPr id="875" name="二等辺三角形 874">
                    <a:extLst>
                      <a:ext uri="{FF2B5EF4-FFF2-40B4-BE49-F238E27FC236}">
                        <a16:creationId xmlns:a16="http://schemas.microsoft.com/office/drawing/2014/main" id="{AAEAF98F-BE82-35B5-2DA9-6AC1F2BD8F2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6" name="二等辺三角形 875">
                    <a:extLst>
                      <a:ext uri="{FF2B5EF4-FFF2-40B4-BE49-F238E27FC236}">
                        <a16:creationId xmlns:a16="http://schemas.microsoft.com/office/drawing/2014/main" id="{7ACD71E4-4459-556C-55E5-7DFA81F1C5F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2" name="グループ化 871">
                  <a:extLst>
                    <a:ext uri="{FF2B5EF4-FFF2-40B4-BE49-F238E27FC236}">
                      <a16:creationId xmlns:a16="http://schemas.microsoft.com/office/drawing/2014/main" id="{3CA87810-4DA7-DA7A-9920-F42E7E4D51B3}"/>
                    </a:ext>
                  </a:extLst>
                </p:cNvPr>
                <p:cNvGrpSpPr/>
                <p:nvPr/>
              </p:nvGrpSpPr>
              <p:grpSpPr>
                <a:xfrm>
                  <a:off x="73603" y="1271484"/>
                  <a:ext cx="77932" cy="233922"/>
                  <a:chOff x="77932" y="797118"/>
                  <a:chExt cx="77932" cy="233922"/>
                </a:xfrm>
              </p:grpSpPr>
              <p:sp>
                <p:nvSpPr>
                  <p:cNvPr id="873" name="二等辺三角形 872">
                    <a:extLst>
                      <a:ext uri="{FF2B5EF4-FFF2-40B4-BE49-F238E27FC236}">
                        <a16:creationId xmlns:a16="http://schemas.microsoft.com/office/drawing/2014/main" id="{915E4EBE-4BA1-B5A7-705A-CD15D893C93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4" name="二等辺三角形 873">
                    <a:extLst>
                      <a:ext uri="{FF2B5EF4-FFF2-40B4-BE49-F238E27FC236}">
                        <a16:creationId xmlns:a16="http://schemas.microsoft.com/office/drawing/2014/main" id="{7ACBF486-BF99-47F4-90ED-22F8ED86333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60" name="グループ化 859">
                <a:extLst>
                  <a:ext uri="{FF2B5EF4-FFF2-40B4-BE49-F238E27FC236}">
                    <a16:creationId xmlns:a16="http://schemas.microsoft.com/office/drawing/2014/main" id="{36C91939-E294-9D5A-2259-22213D724825}"/>
                  </a:ext>
                </a:extLst>
              </p:cNvPr>
              <p:cNvGrpSpPr/>
              <p:nvPr/>
            </p:nvGrpSpPr>
            <p:grpSpPr>
              <a:xfrm>
                <a:off x="73603" y="1805880"/>
                <a:ext cx="47624" cy="503502"/>
                <a:chOff x="73603" y="797118"/>
                <a:chExt cx="77932" cy="708288"/>
              </a:xfrm>
            </p:grpSpPr>
            <p:grpSp>
              <p:nvGrpSpPr>
                <p:cNvPr id="861" name="グループ化 860">
                  <a:extLst>
                    <a:ext uri="{FF2B5EF4-FFF2-40B4-BE49-F238E27FC236}">
                      <a16:creationId xmlns:a16="http://schemas.microsoft.com/office/drawing/2014/main" id="{F5940FEE-3DFE-AD72-736F-9D1665C74322}"/>
                    </a:ext>
                  </a:extLst>
                </p:cNvPr>
                <p:cNvGrpSpPr/>
                <p:nvPr/>
              </p:nvGrpSpPr>
              <p:grpSpPr>
                <a:xfrm>
                  <a:off x="73603" y="797118"/>
                  <a:ext cx="77932" cy="233922"/>
                  <a:chOff x="77932" y="797118"/>
                  <a:chExt cx="77932" cy="233922"/>
                </a:xfrm>
              </p:grpSpPr>
              <p:sp>
                <p:nvSpPr>
                  <p:cNvPr id="868" name="二等辺三角形 867">
                    <a:extLst>
                      <a:ext uri="{FF2B5EF4-FFF2-40B4-BE49-F238E27FC236}">
                        <a16:creationId xmlns:a16="http://schemas.microsoft.com/office/drawing/2014/main" id="{9831D111-3FF9-26E6-0652-1CAAC117DE2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9" name="二等辺三角形 868">
                    <a:extLst>
                      <a:ext uri="{FF2B5EF4-FFF2-40B4-BE49-F238E27FC236}">
                        <a16:creationId xmlns:a16="http://schemas.microsoft.com/office/drawing/2014/main" id="{4EAA016E-B251-CE79-2FCE-047352B8559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2" name="グループ化 861">
                  <a:extLst>
                    <a:ext uri="{FF2B5EF4-FFF2-40B4-BE49-F238E27FC236}">
                      <a16:creationId xmlns:a16="http://schemas.microsoft.com/office/drawing/2014/main" id="{4506DF8B-1A87-029C-F68A-EDF1F192064A}"/>
                    </a:ext>
                  </a:extLst>
                </p:cNvPr>
                <p:cNvGrpSpPr/>
                <p:nvPr/>
              </p:nvGrpSpPr>
              <p:grpSpPr>
                <a:xfrm>
                  <a:off x="73603" y="1034301"/>
                  <a:ext cx="77932" cy="233922"/>
                  <a:chOff x="77932" y="797118"/>
                  <a:chExt cx="77932" cy="233922"/>
                </a:xfrm>
              </p:grpSpPr>
              <p:sp>
                <p:nvSpPr>
                  <p:cNvPr id="866" name="二等辺三角形 865">
                    <a:extLst>
                      <a:ext uri="{FF2B5EF4-FFF2-40B4-BE49-F238E27FC236}">
                        <a16:creationId xmlns:a16="http://schemas.microsoft.com/office/drawing/2014/main" id="{00E4570C-95DF-7CD2-6AFB-F41411CAFC78}"/>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7" name="二等辺三角形 866">
                    <a:extLst>
                      <a:ext uri="{FF2B5EF4-FFF2-40B4-BE49-F238E27FC236}">
                        <a16:creationId xmlns:a16="http://schemas.microsoft.com/office/drawing/2014/main" id="{9973E9BE-B5E1-C44A-1D09-5000065368D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3" name="グループ化 862">
                  <a:extLst>
                    <a:ext uri="{FF2B5EF4-FFF2-40B4-BE49-F238E27FC236}">
                      <a16:creationId xmlns:a16="http://schemas.microsoft.com/office/drawing/2014/main" id="{A9E1D34D-0302-A765-0CEF-5B4CE3F80362}"/>
                    </a:ext>
                  </a:extLst>
                </p:cNvPr>
                <p:cNvGrpSpPr/>
                <p:nvPr/>
              </p:nvGrpSpPr>
              <p:grpSpPr>
                <a:xfrm>
                  <a:off x="73603" y="1271484"/>
                  <a:ext cx="77932" cy="233922"/>
                  <a:chOff x="77932" y="797118"/>
                  <a:chExt cx="77932" cy="233922"/>
                </a:xfrm>
              </p:grpSpPr>
              <p:sp>
                <p:nvSpPr>
                  <p:cNvPr id="864" name="二等辺三角形 863">
                    <a:extLst>
                      <a:ext uri="{FF2B5EF4-FFF2-40B4-BE49-F238E27FC236}">
                        <a16:creationId xmlns:a16="http://schemas.microsoft.com/office/drawing/2014/main" id="{DF7867C1-DDF3-A7C3-635A-DEE9782ACA9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5" name="二等辺三角形 864">
                    <a:extLst>
                      <a:ext uri="{FF2B5EF4-FFF2-40B4-BE49-F238E27FC236}">
                        <a16:creationId xmlns:a16="http://schemas.microsoft.com/office/drawing/2014/main" id="{38947582-5C1C-6B44-E17D-60339AA76CB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6" name="グループ化 795">
              <a:extLst>
                <a:ext uri="{FF2B5EF4-FFF2-40B4-BE49-F238E27FC236}">
                  <a16:creationId xmlns:a16="http://schemas.microsoft.com/office/drawing/2014/main" id="{025D1AEC-C45E-93DB-7124-5CD9207F46DE}"/>
                </a:ext>
              </a:extLst>
            </p:cNvPr>
            <p:cNvGrpSpPr/>
            <p:nvPr/>
          </p:nvGrpSpPr>
          <p:grpSpPr>
            <a:xfrm>
              <a:off x="155545" y="4846382"/>
              <a:ext cx="47624" cy="1512264"/>
              <a:chOff x="73603" y="797118"/>
              <a:chExt cx="47624" cy="1512264"/>
            </a:xfrm>
          </p:grpSpPr>
          <p:grpSp>
            <p:nvGrpSpPr>
              <p:cNvPr id="828" name="グループ化 827">
                <a:extLst>
                  <a:ext uri="{FF2B5EF4-FFF2-40B4-BE49-F238E27FC236}">
                    <a16:creationId xmlns:a16="http://schemas.microsoft.com/office/drawing/2014/main" id="{EC6D62B5-D1D0-5890-3FAF-0C15471EAF03}"/>
                  </a:ext>
                </a:extLst>
              </p:cNvPr>
              <p:cNvGrpSpPr/>
              <p:nvPr/>
            </p:nvGrpSpPr>
            <p:grpSpPr>
              <a:xfrm>
                <a:off x="73603" y="797118"/>
                <a:ext cx="47624" cy="503502"/>
                <a:chOff x="73603" y="797118"/>
                <a:chExt cx="77932" cy="708288"/>
              </a:xfrm>
            </p:grpSpPr>
            <p:grpSp>
              <p:nvGrpSpPr>
                <p:cNvPr id="849" name="グループ化 848">
                  <a:extLst>
                    <a:ext uri="{FF2B5EF4-FFF2-40B4-BE49-F238E27FC236}">
                      <a16:creationId xmlns:a16="http://schemas.microsoft.com/office/drawing/2014/main" id="{2B361142-090B-D9DF-8300-BF5C7641B52B}"/>
                    </a:ext>
                  </a:extLst>
                </p:cNvPr>
                <p:cNvGrpSpPr/>
                <p:nvPr/>
              </p:nvGrpSpPr>
              <p:grpSpPr>
                <a:xfrm>
                  <a:off x="73603" y="797118"/>
                  <a:ext cx="77932" cy="233922"/>
                  <a:chOff x="77932" y="797118"/>
                  <a:chExt cx="77932" cy="233922"/>
                </a:xfrm>
              </p:grpSpPr>
              <p:sp>
                <p:nvSpPr>
                  <p:cNvPr id="856" name="二等辺三角形 855">
                    <a:extLst>
                      <a:ext uri="{FF2B5EF4-FFF2-40B4-BE49-F238E27FC236}">
                        <a16:creationId xmlns:a16="http://schemas.microsoft.com/office/drawing/2014/main" id="{35497979-76A5-4E76-7A89-65C57EFED17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7" name="二等辺三角形 856">
                    <a:extLst>
                      <a:ext uri="{FF2B5EF4-FFF2-40B4-BE49-F238E27FC236}">
                        <a16:creationId xmlns:a16="http://schemas.microsoft.com/office/drawing/2014/main" id="{BBD59A18-E401-AF60-CE88-EEC6AC18801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0" name="グループ化 849">
                  <a:extLst>
                    <a:ext uri="{FF2B5EF4-FFF2-40B4-BE49-F238E27FC236}">
                      <a16:creationId xmlns:a16="http://schemas.microsoft.com/office/drawing/2014/main" id="{E5B038C6-5E05-C3B9-E7BF-4CCCD10F6753}"/>
                    </a:ext>
                  </a:extLst>
                </p:cNvPr>
                <p:cNvGrpSpPr/>
                <p:nvPr/>
              </p:nvGrpSpPr>
              <p:grpSpPr>
                <a:xfrm>
                  <a:off x="73603" y="1034301"/>
                  <a:ext cx="77932" cy="233922"/>
                  <a:chOff x="77932" y="797118"/>
                  <a:chExt cx="77932" cy="233922"/>
                </a:xfrm>
              </p:grpSpPr>
              <p:sp>
                <p:nvSpPr>
                  <p:cNvPr id="854" name="二等辺三角形 853">
                    <a:extLst>
                      <a:ext uri="{FF2B5EF4-FFF2-40B4-BE49-F238E27FC236}">
                        <a16:creationId xmlns:a16="http://schemas.microsoft.com/office/drawing/2014/main" id="{CA370465-40FB-F730-EEB6-588FC7DB354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5" name="二等辺三角形 854">
                    <a:extLst>
                      <a:ext uri="{FF2B5EF4-FFF2-40B4-BE49-F238E27FC236}">
                        <a16:creationId xmlns:a16="http://schemas.microsoft.com/office/drawing/2014/main" id="{1F313A68-8C7B-146E-6B90-0508F68776A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1" name="グループ化 850">
                  <a:extLst>
                    <a:ext uri="{FF2B5EF4-FFF2-40B4-BE49-F238E27FC236}">
                      <a16:creationId xmlns:a16="http://schemas.microsoft.com/office/drawing/2014/main" id="{31457DA5-E22D-91EC-3017-8A935CD3C18C}"/>
                    </a:ext>
                  </a:extLst>
                </p:cNvPr>
                <p:cNvGrpSpPr/>
                <p:nvPr/>
              </p:nvGrpSpPr>
              <p:grpSpPr>
                <a:xfrm>
                  <a:off x="73603" y="1271484"/>
                  <a:ext cx="77932" cy="233922"/>
                  <a:chOff x="77932" y="797118"/>
                  <a:chExt cx="77932" cy="233922"/>
                </a:xfrm>
              </p:grpSpPr>
              <p:sp>
                <p:nvSpPr>
                  <p:cNvPr id="852" name="二等辺三角形 851">
                    <a:extLst>
                      <a:ext uri="{FF2B5EF4-FFF2-40B4-BE49-F238E27FC236}">
                        <a16:creationId xmlns:a16="http://schemas.microsoft.com/office/drawing/2014/main" id="{F90AC875-E275-4804-6B16-7083537FEBA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3" name="二等辺三角形 852">
                    <a:extLst>
                      <a:ext uri="{FF2B5EF4-FFF2-40B4-BE49-F238E27FC236}">
                        <a16:creationId xmlns:a16="http://schemas.microsoft.com/office/drawing/2014/main" id="{99BEED2A-6882-9EA3-0F43-2BEE1AFCE82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29" name="グループ化 828">
                <a:extLst>
                  <a:ext uri="{FF2B5EF4-FFF2-40B4-BE49-F238E27FC236}">
                    <a16:creationId xmlns:a16="http://schemas.microsoft.com/office/drawing/2014/main" id="{A8B305C0-924A-E421-A58C-66BEA2D239F7}"/>
                  </a:ext>
                </a:extLst>
              </p:cNvPr>
              <p:cNvGrpSpPr/>
              <p:nvPr/>
            </p:nvGrpSpPr>
            <p:grpSpPr>
              <a:xfrm>
                <a:off x="73603" y="1301499"/>
                <a:ext cx="47624" cy="503502"/>
                <a:chOff x="73603" y="797118"/>
                <a:chExt cx="77932" cy="708288"/>
              </a:xfrm>
            </p:grpSpPr>
            <p:grpSp>
              <p:nvGrpSpPr>
                <p:cNvPr id="840" name="グループ化 839">
                  <a:extLst>
                    <a:ext uri="{FF2B5EF4-FFF2-40B4-BE49-F238E27FC236}">
                      <a16:creationId xmlns:a16="http://schemas.microsoft.com/office/drawing/2014/main" id="{DF42329C-93AA-08E4-DF3D-CD927BADE6A7}"/>
                    </a:ext>
                  </a:extLst>
                </p:cNvPr>
                <p:cNvGrpSpPr/>
                <p:nvPr/>
              </p:nvGrpSpPr>
              <p:grpSpPr>
                <a:xfrm>
                  <a:off x="73603" y="797118"/>
                  <a:ext cx="77932" cy="233922"/>
                  <a:chOff x="77932" y="797118"/>
                  <a:chExt cx="77932" cy="233922"/>
                </a:xfrm>
              </p:grpSpPr>
              <p:sp>
                <p:nvSpPr>
                  <p:cNvPr id="847" name="二等辺三角形 846">
                    <a:extLst>
                      <a:ext uri="{FF2B5EF4-FFF2-40B4-BE49-F238E27FC236}">
                        <a16:creationId xmlns:a16="http://schemas.microsoft.com/office/drawing/2014/main" id="{109E04DB-CA76-E3B0-0188-C98A07235E2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8" name="二等辺三角形 847">
                    <a:extLst>
                      <a:ext uri="{FF2B5EF4-FFF2-40B4-BE49-F238E27FC236}">
                        <a16:creationId xmlns:a16="http://schemas.microsoft.com/office/drawing/2014/main" id="{FA8DABB9-BE7E-411C-AC6D-C4F0073575E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1" name="グループ化 840">
                  <a:extLst>
                    <a:ext uri="{FF2B5EF4-FFF2-40B4-BE49-F238E27FC236}">
                      <a16:creationId xmlns:a16="http://schemas.microsoft.com/office/drawing/2014/main" id="{0B147112-1C2E-3C10-9420-0BDC8C2C68B1}"/>
                    </a:ext>
                  </a:extLst>
                </p:cNvPr>
                <p:cNvGrpSpPr/>
                <p:nvPr/>
              </p:nvGrpSpPr>
              <p:grpSpPr>
                <a:xfrm>
                  <a:off x="73603" y="1034301"/>
                  <a:ext cx="77932" cy="233922"/>
                  <a:chOff x="77932" y="797118"/>
                  <a:chExt cx="77932" cy="233922"/>
                </a:xfrm>
              </p:grpSpPr>
              <p:sp>
                <p:nvSpPr>
                  <p:cNvPr id="845" name="二等辺三角形 844">
                    <a:extLst>
                      <a:ext uri="{FF2B5EF4-FFF2-40B4-BE49-F238E27FC236}">
                        <a16:creationId xmlns:a16="http://schemas.microsoft.com/office/drawing/2014/main" id="{96D3EE30-AF6E-0535-D781-DAE4CC801C1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6" name="二等辺三角形 845">
                    <a:extLst>
                      <a:ext uri="{FF2B5EF4-FFF2-40B4-BE49-F238E27FC236}">
                        <a16:creationId xmlns:a16="http://schemas.microsoft.com/office/drawing/2014/main" id="{1713B1BA-4D3F-3F51-E51C-054C96CB5D9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2" name="グループ化 841">
                  <a:extLst>
                    <a:ext uri="{FF2B5EF4-FFF2-40B4-BE49-F238E27FC236}">
                      <a16:creationId xmlns:a16="http://schemas.microsoft.com/office/drawing/2014/main" id="{72B75C14-5858-124E-C400-00F95CC706E6}"/>
                    </a:ext>
                  </a:extLst>
                </p:cNvPr>
                <p:cNvGrpSpPr/>
                <p:nvPr/>
              </p:nvGrpSpPr>
              <p:grpSpPr>
                <a:xfrm>
                  <a:off x="73603" y="1271484"/>
                  <a:ext cx="77932" cy="233922"/>
                  <a:chOff x="77932" y="797118"/>
                  <a:chExt cx="77932" cy="233922"/>
                </a:xfrm>
              </p:grpSpPr>
              <p:sp>
                <p:nvSpPr>
                  <p:cNvPr id="843" name="二等辺三角形 842">
                    <a:extLst>
                      <a:ext uri="{FF2B5EF4-FFF2-40B4-BE49-F238E27FC236}">
                        <a16:creationId xmlns:a16="http://schemas.microsoft.com/office/drawing/2014/main" id="{843B9C3C-B700-7CAC-57F2-227118336F1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4" name="二等辺三角形 843">
                    <a:extLst>
                      <a:ext uri="{FF2B5EF4-FFF2-40B4-BE49-F238E27FC236}">
                        <a16:creationId xmlns:a16="http://schemas.microsoft.com/office/drawing/2014/main" id="{0FAD1555-EC98-4220-D871-8090C36ABF4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30" name="グループ化 829">
                <a:extLst>
                  <a:ext uri="{FF2B5EF4-FFF2-40B4-BE49-F238E27FC236}">
                    <a16:creationId xmlns:a16="http://schemas.microsoft.com/office/drawing/2014/main" id="{F0067FF9-A54B-01E7-8EE1-2E7DD09B7C67}"/>
                  </a:ext>
                </a:extLst>
              </p:cNvPr>
              <p:cNvGrpSpPr/>
              <p:nvPr/>
            </p:nvGrpSpPr>
            <p:grpSpPr>
              <a:xfrm>
                <a:off x="73603" y="1805880"/>
                <a:ext cx="47624" cy="503502"/>
                <a:chOff x="73603" y="797118"/>
                <a:chExt cx="77932" cy="708288"/>
              </a:xfrm>
            </p:grpSpPr>
            <p:grpSp>
              <p:nvGrpSpPr>
                <p:cNvPr id="831" name="グループ化 830">
                  <a:extLst>
                    <a:ext uri="{FF2B5EF4-FFF2-40B4-BE49-F238E27FC236}">
                      <a16:creationId xmlns:a16="http://schemas.microsoft.com/office/drawing/2014/main" id="{598450B6-7D68-5995-4EFF-840145F27032}"/>
                    </a:ext>
                  </a:extLst>
                </p:cNvPr>
                <p:cNvGrpSpPr/>
                <p:nvPr/>
              </p:nvGrpSpPr>
              <p:grpSpPr>
                <a:xfrm>
                  <a:off x="73603" y="797118"/>
                  <a:ext cx="77932" cy="233922"/>
                  <a:chOff x="77932" y="797118"/>
                  <a:chExt cx="77932" cy="233922"/>
                </a:xfrm>
              </p:grpSpPr>
              <p:sp>
                <p:nvSpPr>
                  <p:cNvPr id="838" name="二等辺三角形 837">
                    <a:extLst>
                      <a:ext uri="{FF2B5EF4-FFF2-40B4-BE49-F238E27FC236}">
                        <a16:creationId xmlns:a16="http://schemas.microsoft.com/office/drawing/2014/main" id="{1E98064E-2763-04CC-C213-A6F1C7FEC3C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9" name="二等辺三角形 838">
                    <a:extLst>
                      <a:ext uri="{FF2B5EF4-FFF2-40B4-BE49-F238E27FC236}">
                        <a16:creationId xmlns:a16="http://schemas.microsoft.com/office/drawing/2014/main" id="{7157FDE2-DFFB-4BE0-3AB6-ED5BD749BEB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2" name="グループ化 831">
                  <a:extLst>
                    <a:ext uri="{FF2B5EF4-FFF2-40B4-BE49-F238E27FC236}">
                      <a16:creationId xmlns:a16="http://schemas.microsoft.com/office/drawing/2014/main" id="{F29AC3D7-CEC2-E6FC-6D1C-AF67CAF4D1DD}"/>
                    </a:ext>
                  </a:extLst>
                </p:cNvPr>
                <p:cNvGrpSpPr/>
                <p:nvPr/>
              </p:nvGrpSpPr>
              <p:grpSpPr>
                <a:xfrm>
                  <a:off x="73603" y="1034301"/>
                  <a:ext cx="77932" cy="233922"/>
                  <a:chOff x="77932" y="797118"/>
                  <a:chExt cx="77932" cy="233922"/>
                </a:xfrm>
              </p:grpSpPr>
              <p:sp>
                <p:nvSpPr>
                  <p:cNvPr id="836" name="二等辺三角形 835">
                    <a:extLst>
                      <a:ext uri="{FF2B5EF4-FFF2-40B4-BE49-F238E27FC236}">
                        <a16:creationId xmlns:a16="http://schemas.microsoft.com/office/drawing/2014/main" id="{6E526CC6-516C-8FBA-7A8D-8F2041C24E0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7" name="二等辺三角形 836">
                    <a:extLst>
                      <a:ext uri="{FF2B5EF4-FFF2-40B4-BE49-F238E27FC236}">
                        <a16:creationId xmlns:a16="http://schemas.microsoft.com/office/drawing/2014/main" id="{C4439EF5-1382-E561-02D4-E056903D478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3" name="グループ化 832">
                  <a:extLst>
                    <a:ext uri="{FF2B5EF4-FFF2-40B4-BE49-F238E27FC236}">
                      <a16:creationId xmlns:a16="http://schemas.microsoft.com/office/drawing/2014/main" id="{CF33C6C6-197D-8B31-46B8-3DA65C8CBEA4}"/>
                    </a:ext>
                  </a:extLst>
                </p:cNvPr>
                <p:cNvGrpSpPr/>
                <p:nvPr/>
              </p:nvGrpSpPr>
              <p:grpSpPr>
                <a:xfrm>
                  <a:off x="73603" y="1271484"/>
                  <a:ext cx="77932" cy="233922"/>
                  <a:chOff x="77932" y="797118"/>
                  <a:chExt cx="77932" cy="233922"/>
                </a:xfrm>
              </p:grpSpPr>
              <p:sp>
                <p:nvSpPr>
                  <p:cNvPr id="834" name="二等辺三角形 833">
                    <a:extLst>
                      <a:ext uri="{FF2B5EF4-FFF2-40B4-BE49-F238E27FC236}">
                        <a16:creationId xmlns:a16="http://schemas.microsoft.com/office/drawing/2014/main" id="{5207128E-32AC-1618-FC31-7867C045DFE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5" name="二等辺三角形 834">
                    <a:extLst>
                      <a:ext uri="{FF2B5EF4-FFF2-40B4-BE49-F238E27FC236}">
                        <a16:creationId xmlns:a16="http://schemas.microsoft.com/office/drawing/2014/main" id="{03EF919B-0D8A-4991-5656-E9814309E73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7" name="グループ化 796">
              <a:extLst>
                <a:ext uri="{FF2B5EF4-FFF2-40B4-BE49-F238E27FC236}">
                  <a16:creationId xmlns:a16="http://schemas.microsoft.com/office/drawing/2014/main" id="{885568F5-DD5A-7EBC-50B9-98EA1BA90D87}"/>
                </a:ext>
              </a:extLst>
            </p:cNvPr>
            <p:cNvGrpSpPr/>
            <p:nvPr/>
          </p:nvGrpSpPr>
          <p:grpSpPr>
            <a:xfrm>
              <a:off x="155545" y="7853001"/>
              <a:ext cx="47624" cy="1512264"/>
              <a:chOff x="73603" y="797118"/>
              <a:chExt cx="47624" cy="1512264"/>
            </a:xfrm>
          </p:grpSpPr>
          <p:grpSp>
            <p:nvGrpSpPr>
              <p:cNvPr id="798" name="グループ化 797">
                <a:extLst>
                  <a:ext uri="{FF2B5EF4-FFF2-40B4-BE49-F238E27FC236}">
                    <a16:creationId xmlns:a16="http://schemas.microsoft.com/office/drawing/2014/main" id="{F75ADBC1-9D68-9D7C-CDC8-BBB64A28F0B8}"/>
                  </a:ext>
                </a:extLst>
              </p:cNvPr>
              <p:cNvGrpSpPr/>
              <p:nvPr/>
            </p:nvGrpSpPr>
            <p:grpSpPr>
              <a:xfrm>
                <a:off x="73603" y="797118"/>
                <a:ext cx="47624" cy="503502"/>
                <a:chOff x="73603" y="797118"/>
                <a:chExt cx="77932" cy="708288"/>
              </a:xfrm>
            </p:grpSpPr>
            <p:grpSp>
              <p:nvGrpSpPr>
                <p:cNvPr id="819" name="グループ化 818">
                  <a:extLst>
                    <a:ext uri="{FF2B5EF4-FFF2-40B4-BE49-F238E27FC236}">
                      <a16:creationId xmlns:a16="http://schemas.microsoft.com/office/drawing/2014/main" id="{9C73E173-E5F3-EAB9-3DBD-ABA54B539408}"/>
                    </a:ext>
                  </a:extLst>
                </p:cNvPr>
                <p:cNvGrpSpPr/>
                <p:nvPr/>
              </p:nvGrpSpPr>
              <p:grpSpPr>
                <a:xfrm>
                  <a:off x="73603" y="797118"/>
                  <a:ext cx="77932" cy="233922"/>
                  <a:chOff x="77932" y="797118"/>
                  <a:chExt cx="77932" cy="233922"/>
                </a:xfrm>
              </p:grpSpPr>
              <p:sp>
                <p:nvSpPr>
                  <p:cNvPr id="826" name="二等辺三角形 825">
                    <a:extLst>
                      <a:ext uri="{FF2B5EF4-FFF2-40B4-BE49-F238E27FC236}">
                        <a16:creationId xmlns:a16="http://schemas.microsoft.com/office/drawing/2014/main" id="{82DB2C8D-3DE7-CDB1-8DDB-A41FF52CD88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7" name="二等辺三角形 826">
                    <a:extLst>
                      <a:ext uri="{FF2B5EF4-FFF2-40B4-BE49-F238E27FC236}">
                        <a16:creationId xmlns:a16="http://schemas.microsoft.com/office/drawing/2014/main" id="{D7B9F8E5-5652-A9A8-DDCE-E260A9AF80C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0" name="グループ化 819">
                  <a:extLst>
                    <a:ext uri="{FF2B5EF4-FFF2-40B4-BE49-F238E27FC236}">
                      <a16:creationId xmlns:a16="http://schemas.microsoft.com/office/drawing/2014/main" id="{AF5CC798-B06E-EB14-D9C9-79D94D925D9C}"/>
                    </a:ext>
                  </a:extLst>
                </p:cNvPr>
                <p:cNvGrpSpPr/>
                <p:nvPr/>
              </p:nvGrpSpPr>
              <p:grpSpPr>
                <a:xfrm>
                  <a:off x="73603" y="1034301"/>
                  <a:ext cx="77932" cy="233922"/>
                  <a:chOff x="77932" y="797118"/>
                  <a:chExt cx="77932" cy="233922"/>
                </a:xfrm>
              </p:grpSpPr>
              <p:sp>
                <p:nvSpPr>
                  <p:cNvPr id="824" name="二等辺三角形 823">
                    <a:extLst>
                      <a:ext uri="{FF2B5EF4-FFF2-40B4-BE49-F238E27FC236}">
                        <a16:creationId xmlns:a16="http://schemas.microsoft.com/office/drawing/2014/main" id="{8DAF4EB5-B8A5-ED41-CF57-D0C5E59D80F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二等辺三角形 824">
                    <a:extLst>
                      <a:ext uri="{FF2B5EF4-FFF2-40B4-BE49-F238E27FC236}">
                        <a16:creationId xmlns:a16="http://schemas.microsoft.com/office/drawing/2014/main" id="{288ECF1E-4C63-9785-421D-CD93F01034A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1" name="グループ化 820">
                  <a:extLst>
                    <a:ext uri="{FF2B5EF4-FFF2-40B4-BE49-F238E27FC236}">
                      <a16:creationId xmlns:a16="http://schemas.microsoft.com/office/drawing/2014/main" id="{D862DD12-EC6F-A84E-577B-D207E05D314E}"/>
                    </a:ext>
                  </a:extLst>
                </p:cNvPr>
                <p:cNvGrpSpPr/>
                <p:nvPr/>
              </p:nvGrpSpPr>
              <p:grpSpPr>
                <a:xfrm>
                  <a:off x="73603" y="1271484"/>
                  <a:ext cx="77932" cy="233922"/>
                  <a:chOff x="77932" y="797118"/>
                  <a:chExt cx="77932" cy="233922"/>
                </a:xfrm>
              </p:grpSpPr>
              <p:sp>
                <p:nvSpPr>
                  <p:cNvPr id="822" name="二等辺三角形 821">
                    <a:extLst>
                      <a:ext uri="{FF2B5EF4-FFF2-40B4-BE49-F238E27FC236}">
                        <a16:creationId xmlns:a16="http://schemas.microsoft.com/office/drawing/2014/main" id="{C6BA04B9-8668-8B1D-B374-6D55B76A6B2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3" name="二等辺三角形 822">
                    <a:extLst>
                      <a:ext uri="{FF2B5EF4-FFF2-40B4-BE49-F238E27FC236}">
                        <a16:creationId xmlns:a16="http://schemas.microsoft.com/office/drawing/2014/main" id="{D7AC1C8E-80C8-1E4F-ADEE-D58718D0934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99" name="グループ化 798">
                <a:extLst>
                  <a:ext uri="{FF2B5EF4-FFF2-40B4-BE49-F238E27FC236}">
                    <a16:creationId xmlns:a16="http://schemas.microsoft.com/office/drawing/2014/main" id="{75BBA2EC-3743-97CF-1A02-D3D3F7F45FF6}"/>
                  </a:ext>
                </a:extLst>
              </p:cNvPr>
              <p:cNvGrpSpPr/>
              <p:nvPr/>
            </p:nvGrpSpPr>
            <p:grpSpPr>
              <a:xfrm>
                <a:off x="73603" y="1301499"/>
                <a:ext cx="47624" cy="503502"/>
                <a:chOff x="73603" y="797118"/>
                <a:chExt cx="77932" cy="708288"/>
              </a:xfrm>
            </p:grpSpPr>
            <p:grpSp>
              <p:nvGrpSpPr>
                <p:cNvPr id="810" name="グループ化 809">
                  <a:extLst>
                    <a:ext uri="{FF2B5EF4-FFF2-40B4-BE49-F238E27FC236}">
                      <a16:creationId xmlns:a16="http://schemas.microsoft.com/office/drawing/2014/main" id="{737B66D0-8526-BCB4-ADC0-81C755FC6A5B}"/>
                    </a:ext>
                  </a:extLst>
                </p:cNvPr>
                <p:cNvGrpSpPr/>
                <p:nvPr/>
              </p:nvGrpSpPr>
              <p:grpSpPr>
                <a:xfrm>
                  <a:off x="73603" y="797118"/>
                  <a:ext cx="77932" cy="233922"/>
                  <a:chOff x="77932" y="797118"/>
                  <a:chExt cx="77932" cy="233922"/>
                </a:xfrm>
              </p:grpSpPr>
              <p:sp>
                <p:nvSpPr>
                  <p:cNvPr id="817" name="二等辺三角形 816">
                    <a:extLst>
                      <a:ext uri="{FF2B5EF4-FFF2-40B4-BE49-F238E27FC236}">
                        <a16:creationId xmlns:a16="http://schemas.microsoft.com/office/drawing/2014/main" id="{B3114BF5-782D-AECE-D6A4-8110E3407E1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8" name="二等辺三角形 817">
                    <a:extLst>
                      <a:ext uri="{FF2B5EF4-FFF2-40B4-BE49-F238E27FC236}">
                        <a16:creationId xmlns:a16="http://schemas.microsoft.com/office/drawing/2014/main" id="{8CEB99EA-309D-4DB2-A9AB-07259574D06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1" name="グループ化 810">
                  <a:extLst>
                    <a:ext uri="{FF2B5EF4-FFF2-40B4-BE49-F238E27FC236}">
                      <a16:creationId xmlns:a16="http://schemas.microsoft.com/office/drawing/2014/main" id="{08119D80-59DE-4763-012B-A65E793215A3}"/>
                    </a:ext>
                  </a:extLst>
                </p:cNvPr>
                <p:cNvGrpSpPr/>
                <p:nvPr/>
              </p:nvGrpSpPr>
              <p:grpSpPr>
                <a:xfrm>
                  <a:off x="73603" y="1034301"/>
                  <a:ext cx="77932" cy="233922"/>
                  <a:chOff x="77932" y="797118"/>
                  <a:chExt cx="77932" cy="233922"/>
                </a:xfrm>
              </p:grpSpPr>
              <p:sp>
                <p:nvSpPr>
                  <p:cNvPr id="815" name="二等辺三角形 814">
                    <a:extLst>
                      <a:ext uri="{FF2B5EF4-FFF2-40B4-BE49-F238E27FC236}">
                        <a16:creationId xmlns:a16="http://schemas.microsoft.com/office/drawing/2014/main" id="{2E2948E0-0685-5E61-9E68-2E1F759F1C7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6" name="二等辺三角形 815">
                    <a:extLst>
                      <a:ext uri="{FF2B5EF4-FFF2-40B4-BE49-F238E27FC236}">
                        <a16:creationId xmlns:a16="http://schemas.microsoft.com/office/drawing/2014/main" id="{127ACF40-670B-4179-721D-60B75E4EA45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2" name="グループ化 811">
                  <a:extLst>
                    <a:ext uri="{FF2B5EF4-FFF2-40B4-BE49-F238E27FC236}">
                      <a16:creationId xmlns:a16="http://schemas.microsoft.com/office/drawing/2014/main" id="{E8D7D3F6-8A32-F0D1-F105-0BE0CEF27A57}"/>
                    </a:ext>
                  </a:extLst>
                </p:cNvPr>
                <p:cNvGrpSpPr/>
                <p:nvPr/>
              </p:nvGrpSpPr>
              <p:grpSpPr>
                <a:xfrm>
                  <a:off x="73603" y="1271484"/>
                  <a:ext cx="77932" cy="233922"/>
                  <a:chOff x="77932" y="797118"/>
                  <a:chExt cx="77932" cy="233922"/>
                </a:xfrm>
              </p:grpSpPr>
              <p:sp>
                <p:nvSpPr>
                  <p:cNvPr id="813" name="二等辺三角形 812">
                    <a:extLst>
                      <a:ext uri="{FF2B5EF4-FFF2-40B4-BE49-F238E27FC236}">
                        <a16:creationId xmlns:a16="http://schemas.microsoft.com/office/drawing/2014/main" id="{538E289A-2448-6BF1-473B-E2C942A7002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4" name="二等辺三角形 813">
                    <a:extLst>
                      <a:ext uri="{FF2B5EF4-FFF2-40B4-BE49-F238E27FC236}">
                        <a16:creationId xmlns:a16="http://schemas.microsoft.com/office/drawing/2014/main" id="{7CB4262B-D566-E9F1-83AC-18D83127A9C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00" name="グループ化 799">
                <a:extLst>
                  <a:ext uri="{FF2B5EF4-FFF2-40B4-BE49-F238E27FC236}">
                    <a16:creationId xmlns:a16="http://schemas.microsoft.com/office/drawing/2014/main" id="{DE12125C-0DC3-99ED-DCF3-AA3BD2B3FA58}"/>
                  </a:ext>
                </a:extLst>
              </p:cNvPr>
              <p:cNvGrpSpPr/>
              <p:nvPr/>
            </p:nvGrpSpPr>
            <p:grpSpPr>
              <a:xfrm>
                <a:off x="73603" y="1805880"/>
                <a:ext cx="47624" cy="503502"/>
                <a:chOff x="73603" y="797118"/>
                <a:chExt cx="77932" cy="708288"/>
              </a:xfrm>
            </p:grpSpPr>
            <p:grpSp>
              <p:nvGrpSpPr>
                <p:cNvPr id="801" name="グループ化 800">
                  <a:extLst>
                    <a:ext uri="{FF2B5EF4-FFF2-40B4-BE49-F238E27FC236}">
                      <a16:creationId xmlns:a16="http://schemas.microsoft.com/office/drawing/2014/main" id="{DF33ADF6-08FB-827D-8964-31B3D67012DA}"/>
                    </a:ext>
                  </a:extLst>
                </p:cNvPr>
                <p:cNvGrpSpPr/>
                <p:nvPr/>
              </p:nvGrpSpPr>
              <p:grpSpPr>
                <a:xfrm>
                  <a:off x="73603" y="797118"/>
                  <a:ext cx="77932" cy="233922"/>
                  <a:chOff x="77932" y="797118"/>
                  <a:chExt cx="77932" cy="233922"/>
                </a:xfrm>
              </p:grpSpPr>
              <p:sp>
                <p:nvSpPr>
                  <p:cNvPr id="808" name="二等辺三角形 807">
                    <a:extLst>
                      <a:ext uri="{FF2B5EF4-FFF2-40B4-BE49-F238E27FC236}">
                        <a16:creationId xmlns:a16="http://schemas.microsoft.com/office/drawing/2014/main" id="{45F32ECD-DC6A-E7AD-69E5-F6575E6829B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9" name="二等辺三角形 808">
                    <a:extLst>
                      <a:ext uri="{FF2B5EF4-FFF2-40B4-BE49-F238E27FC236}">
                        <a16:creationId xmlns:a16="http://schemas.microsoft.com/office/drawing/2014/main" id="{603E8B7F-39F8-51ED-786B-F30530690EE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2" name="グループ化 801">
                  <a:extLst>
                    <a:ext uri="{FF2B5EF4-FFF2-40B4-BE49-F238E27FC236}">
                      <a16:creationId xmlns:a16="http://schemas.microsoft.com/office/drawing/2014/main" id="{9B1E950F-8339-746E-ABD5-3307A3A75509}"/>
                    </a:ext>
                  </a:extLst>
                </p:cNvPr>
                <p:cNvGrpSpPr/>
                <p:nvPr/>
              </p:nvGrpSpPr>
              <p:grpSpPr>
                <a:xfrm>
                  <a:off x="73603" y="1034301"/>
                  <a:ext cx="77932" cy="233922"/>
                  <a:chOff x="77932" y="797118"/>
                  <a:chExt cx="77932" cy="233922"/>
                </a:xfrm>
              </p:grpSpPr>
              <p:sp>
                <p:nvSpPr>
                  <p:cNvPr id="806" name="二等辺三角形 805">
                    <a:extLst>
                      <a:ext uri="{FF2B5EF4-FFF2-40B4-BE49-F238E27FC236}">
                        <a16:creationId xmlns:a16="http://schemas.microsoft.com/office/drawing/2014/main" id="{5645D598-EF17-671E-9F98-1491DE7C0EE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7" name="二等辺三角形 806">
                    <a:extLst>
                      <a:ext uri="{FF2B5EF4-FFF2-40B4-BE49-F238E27FC236}">
                        <a16:creationId xmlns:a16="http://schemas.microsoft.com/office/drawing/2014/main" id="{A5C3E5ED-6919-6EF4-1E81-0ED0C42C2F6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3" name="グループ化 802">
                  <a:extLst>
                    <a:ext uri="{FF2B5EF4-FFF2-40B4-BE49-F238E27FC236}">
                      <a16:creationId xmlns:a16="http://schemas.microsoft.com/office/drawing/2014/main" id="{610DD693-B473-DE10-883F-E85E6442F861}"/>
                    </a:ext>
                  </a:extLst>
                </p:cNvPr>
                <p:cNvGrpSpPr/>
                <p:nvPr/>
              </p:nvGrpSpPr>
              <p:grpSpPr>
                <a:xfrm>
                  <a:off x="73603" y="1271484"/>
                  <a:ext cx="77932" cy="233922"/>
                  <a:chOff x="77932" y="797118"/>
                  <a:chExt cx="77932" cy="233922"/>
                </a:xfrm>
              </p:grpSpPr>
              <p:sp>
                <p:nvSpPr>
                  <p:cNvPr id="804" name="二等辺三角形 803">
                    <a:extLst>
                      <a:ext uri="{FF2B5EF4-FFF2-40B4-BE49-F238E27FC236}">
                        <a16:creationId xmlns:a16="http://schemas.microsoft.com/office/drawing/2014/main" id="{E739AB40-3EF9-F084-5518-60E07E6E28F8}"/>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5" name="二等辺三角形 804">
                    <a:extLst>
                      <a:ext uri="{FF2B5EF4-FFF2-40B4-BE49-F238E27FC236}">
                        <a16:creationId xmlns:a16="http://schemas.microsoft.com/office/drawing/2014/main" id="{43226E69-EC67-9E1A-B699-F51839033D6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978" name="グループ化 977">
            <a:extLst>
              <a:ext uri="{FF2B5EF4-FFF2-40B4-BE49-F238E27FC236}">
                <a16:creationId xmlns:a16="http://schemas.microsoft.com/office/drawing/2014/main" id="{C74376F5-5D29-37D8-685D-615A03DD95CE}"/>
              </a:ext>
            </a:extLst>
          </p:cNvPr>
          <p:cNvGrpSpPr/>
          <p:nvPr/>
        </p:nvGrpSpPr>
        <p:grpSpPr>
          <a:xfrm>
            <a:off x="348015" y="9414538"/>
            <a:ext cx="6131699" cy="86444"/>
            <a:chOff x="285075" y="68911"/>
            <a:chExt cx="5865807" cy="87736"/>
          </a:xfrm>
        </p:grpSpPr>
        <p:grpSp>
          <p:nvGrpSpPr>
            <p:cNvPr id="979" name="グループ化 978">
              <a:extLst>
                <a:ext uri="{FF2B5EF4-FFF2-40B4-BE49-F238E27FC236}">
                  <a16:creationId xmlns:a16="http://schemas.microsoft.com/office/drawing/2014/main" id="{77CF3B41-34E8-BE77-99AF-4369DC0B9437}"/>
                </a:ext>
              </a:extLst>
            </p:cNvPr>
            <p:cNvGrpSpPr/>
            <p:nvPr/>
          </p:nvGrpSpPr>
          <p:grpSpPr>
            <a:xfrm>
              <a:off x="285075" y="68911"/>
              <a:ext cx="525036" cy="87736"/>
              <a:chOff x="165283" y="28132"/>
              <a:chExt cx="525036" cy="87736"/>
            </a:xfrm>
          </p:grpSpPr>
          <p:sp>
            <p:nvSpPr>
              <p:cNvPr id="1070" name="二等辺三角形 1069">
                <a:extLst>
                  <a:ext uri="{FF2B5EF4-FFF2-40B4-BE49-F238E27FC236}">
                    <a16:creationId xmlns:a16="http://schemas.microsoft.com/office/drawing/2014/main" id="{DDB7B084-9227-EF2E-2F44-24C0178C1557}"/>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二等辺三角形 1070">
                <a:extLst>
                  <a:ext uri="{FF2B5EF4-FFF2-40B4-BE49-F238E27FC236}">
                    <a16:creationId xmlns:a16="http://schemas.microsoft.com/office/drawing/2014/main" id="{BC18FA1A-D908-3800-192F-E6A679E5262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二等辺三角形 1071">
                <a:extLst>
                  <a:ext uri="{FF2B5EF4-FFF2-40B4-BE49-F238E27FC236}">
                    <a16:creationId xmlns:a16="http://schemas.microsoft.com/office/drawing/2014/main" id="{4901652B-4C57-785B-9964-991ED6FF52A3}"/>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二等辺三角形 1072">
                <a:extLst>
                  <a:ext uri="{FF2B5EF4-FFF2-40B4-BE49-F238E27FC236}">
                    <a16:creationId xmlns:a16="http://schemas.microsoft.com/office/drawing/2014/main" id="{73B742A4-6BC6-BC50-0ECA-CD4CB2EB462D}"/>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二等辺三角形 1073">
                <a:extLst>
                  <a:ext uri="{FF2B5EF4-FFF2-40B4-BE49-F238E27FC236}">
                    <a16:creationId xmlns:a16="http://schemas.microsoft.com/office/drawing/2014/main" id="{E5AB5DA4-01E9-AD16-0881-8474BBACD93C}"/>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二等辺三角形 1074">
                <a:extLst>
                  <a:ext uri="{FF2B5EF4-FFF2-40B4-BE49-F238E27FC236}">
                    <a16:creationId xmlns:a16="http://schemas.microsoft.com/office/drawing/2014/main" id="{CD5032B5-D4BB-D6E4-AD2B-FEEE40F6846D}"/>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二等辺三角形 1075">
                <a:extLst>
                  <a:ext uri="{FF2B5EF4-FFF2-40B4-BE49-F238E27FC236}">
                    <a16:creationId xmlns:a16="http://schemas.microsoft.com/office/drawing/2014/main" id="{06408660-B9DB-7F98-EB8F-0CE44782516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二等辺三角形 1076">
                <a:extLst>
                  <a:ext uri="{FF2B5EF4-FFF2-40B4-BE49-F238E27FC236}">
                    <a16:creationId xmlns:a16="http://schemas.microsoft.com/office/drawing/2014/main" id="{D64A4779-D324-55D5-0153-26B44AB39D77}"/>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0" name="グループ化 979">
              <a:extLst>
                <a:ext uri="{FF2B5EF4-FFF2-40B4-BE49-F238E27FC236}">
                  <a16:creationId xmlns:a16="http://schemas.microsoft.com/office/drawing/2014/main" id="{26E22ED9-1796-91B2-9175-C7144E78EAB6}"/>
                </a:ext>
              </a:extLst>
            </p:cNvPr>
            <p:cNvGrpSpPr/>
            <p:nvPr/>
          </p:nvGrpSpPr>
          <p:grpSpPr>
            <a:xfrm>
              <a:off x="819152" y="68911"/>
              <a:ext cx="525036" cy="87736"/>
              <a:chOff x="165283" y="28132"/>
              <a:chExt cx="525036" cy="87736"/>
            </a:xfrm>
          </p:grpSpPr>
          <p:sp>
            <p:nvSpPr>
              <p:cNvPr id="1062" name="二等辺三角形 1061">
                <a:extLst>
                  <a:ext uri="{FF2B5EF4-FFF2-40B4-BE49-F238E27FC236}">
                    <a16:creationId xmlns:a16="http://schemas.microsoft.com/office/drawing/2014/main" id="{2218CC91-95DE-0648-1FC5-117769DA7856}"/>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二等辺三角形 1062">
                <a:extLst>
                  <a:ext uri="{FF2B5EF4-FFF2-40B4-BE49-F238E27FC236}">
                    <a16:creationId xmlns:a16="http://schemas.microsoft.com/office/drawing/2014/main" id="{688BF48B-C7DF-CA52-C83D-2A7E855A22B2}"/>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二等辺三角形 1063">
                <a:extLst>
                  <a:ext uri="{FF2B5EF4-FFF2-40B4-BE49-F238E27FC236}">
                    <a16:creationId xmlns:a16="http://schemas.microsoft.com/office/drawing/2014/main" id="{76590BCF-AB5E-B7DC-271A-040C7F7D9D47}"/>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二等辺三角形 1064">
                <a:extLst>
                  <a:ext uri="{FF2B5EF4-FFF2-40B4-BE49-F238E27FC236}">
                    <a16:creationId xmlns:a16="http://schemas.microsoft.com/office/drawing/2014/main" id="{3EF78376-E1A2-A6F2-EE3B-4ABB4F798A2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二等辺三角形 1065">
                <a:extLst>
                  <a:ext uri="{FF2B5EF4-FFF2-40B4-BE49-F238E27FC236}">
                    <a16:creationId xmlns:a16="http://schemas.microsoft.com/office/drawing/2014/main" id="{C5A3FBBC-AE13-580A-4D83-7F77539BEF39}"/>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二等辺三角形 1066">
                <a:extLst>
                  <a:ext uri="{FF2B5EF4-FFF2-40B4-BE49-F238E27FC236}">
                    <a16:creationId xmlns:a16="http://schemas.microsoft.com/office/drawing/2014/main" id="{14FBFBA2-ADA9-F1FF-B2E2-8931FE08F119}"/>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二等辺三角形 1067">
                <a:extLst>
                  <a:ext uri="{FF2B5EF4-FFF2-40B4-BE49-F238E27FC236}">
                    <a16:creationId xmlns:a16="http://schemas.microsoft.com/office/drawing/2014/main" id="{5EAEEA87-379E-A04B-9FC9-E749F15731AC}"/>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二等辺三角形 1068">
                <a:extLst>
                  <a:ext uri="{FF2B5EF4-FFF2-40B4-BE49-F238E27FC236}">
                    <a16:creationId xmlns:a16="http://schemas.microsoft.com/office/drawing/2014/main" id="{D6EE087E-9290-0067-B07D-12A7AD708CAF}"/>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1" name="グループ化 980">
              <a:extLst>
                <a:ext uri="{FF2B5EF4-FFF2-40B4-BE49-F238E27FC236}">
                  <a16:creationId xmlns:a16="http://schemas.microsoft.com/office/drawing/2014/main" id="{27F965AE-8D63-1203-6664-C4A37E8781F4}"/>
                </a:ext>
              </a:extLst>
            </p:cNvPr>
            <p:cNvGrpSpPr/>
            <p:nvPr/>
          </p:nvGrpSpPr>
          <p:grpSpPr>
            <a:xfrm>
              <a:off x="1353229" y="68911"/>
              <a:ext cx="525036" cy="87736"/>
              <a:chOff x="165283" y="28132"/>
              <a:chExt cx="525036" cy="87736"/>
            </a:xfrm>
          </p:grpSpPr>
          <p:sp>
            <p:nvSpPr>
              <p:cNvPr id="1054" name="二等辺三角形 1053">
                <a:extLst>
                  <a:ext uri="{FF2B5EF4-FFF2-40B4-BE49-F238E27FC236}">
                    <a16:creationId xmlns:a16="http://schemas.microsoft.com/office/drawing/2014/main" id="{1EF37D2A-9C40-9580-9EB0-9B60D88CD053}"/>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二等辺三角形 1054">
                <a:extLst>
                  <a:ext uri="{FF2B5EF4-FFF2-40B4-BE49-F238E27FC236}">
                    <a16:creationId xmlns:a16="http://schemas.microsoft.com/office/drawing/2014/main" id="{9B914311-B811-CE6B-EF72-FA068BC559E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二等辺三角形 1055">
                <a:extLst>
                  <a:ext uri="{FF2B5EF4-FFF2-40B4-BE49-F238E27FC236}">
                    <a16:creationId xmlns:a16="http://schemas.microsoft.com/office/drawing/2014/main" id="{5B2A44C2-7997-0658-91EE-5D49672CA4D3}"/>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二等辺三角形 1056">
                <a:extLst>
                  <a:ext uri="{FF2B5EF4-FFF2-40B4-BE49-F238E27FC236}">
                    <a16:creationId xmlns:a16="http://schemas.microsoft.com/office/drawing/2014/main" id="{700CA3EB-B98C-20AE-DFDB-BA5D3B505599}"/>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二等辺三角形 1057">
                <a:extLst>
                  <a:ext uri="{FF2B5EF4-FFF2-40B4-BE49-F238E27FC236}">
                    <a16:creationId xmlns:a16="http://schemas.microsoft.com/office/drawing/2014/main" id="{3EA6813F-7542-494D-31FB-78B2A973A9E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二等辺三角形 1058">
                <a:extLst>
                  <a:ext uri="{FF2B5EF4-FFF2-40B4-BE49-F238E27FC236}">
                    <a16:creationId xmlns:a16="http://schemas.microsoft.com/office/drawing/2014/main" id="{A118993A-AAA9-E751-8AD6-5D3414D66F7B}"/>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二等辺三角形 1059">
                <a:extLst>
                  <a:ext uri="{FF2B5EF4-FFF2-40B4-BE49-F238E27FC236}">
                    <a16:creationId xmlns:a16="http://schemas.microsoft.com/office/drawing/2014/main" id="{7037EBE5-8E90-9DBE-29A4-D72004FB33B7}"/>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二等辺三角形 1060">
                <a:extLst>
                  <a:ext uri="{FF2B5EF4-FFF2-40B4-BE49-F238E27FC236}">
                    <a16:creationId xmlns:a16="http://schemas.microsoft.com/office/drawing/2014/main" id="{FE4E98E5-831B-40CC-FD82-42F7820AFC7B}"/>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2" name="グループ化 981">
              <a:extLst>
                <a:ext uri="{FF2B5EF4-FFF2-40B4-BE49-F238E27FC236}">
                  <a16:creationId xmlns:a16="http://schemas.microsoft.com/office/drawing/2014/main" id="{4D11D681-9ADE-8DE3-035A-2008DB479863}"/>
                </a:ext>
              </a:extLst>
            </p:cNvPr>
            <p:cNvGrpSpPr/>
            <p:nvPr/>
          </p:nvGrpSpPr>
          <p:grpSpPr>
            <a:xfrm>
              <a:off x="1887306" y="68911"/>
              <a:ext cx="525036" cy="87736"/>
              <a:chOff x="165283" y="28132"/>
              <a:chExt cx="525036" cy="87736"/>
            </a:xfrm>
          </p:grpSpPr>
          <p:sp>
            <p:nvSpPr>
              <p:cNvPr id="1046" name="二等辺三角形 1045">
                <a:extLst>
                  <a:ext uri="{FF2B5EF4-FFF2-40B4-BE49-F238E27FC236}">
                    <a16:creationId xmlns:a16="http://schemas.microsoft.com/office/drawing/2014/main" id="{81394094-EE2D-BC25-A95D-42067FE20B60}"/>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二等辺三角形 1046">
                <a:extLst>
                  <a:ext uri="{FF2B5EF4-FFF2-40B4-BE49-F238E27FC236}">
                    <a16:creationId xmlns:a16="http://schemas.microsoft.com/office/drawing/2014/main" id="{890977A3-8B1A-FE1B-AABA-D641561522B9}"/>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二等辺三角形 1047">
                <a:extLst>
                  <a:ext uri="{FF2B5EF4-FFF2-40B4-BE49-F238E27FC236}">
                    <a16:creationId xmlns:a16="http://schemas.microsoft.com/office/drawing/2014/main" id="{675D2147-229A-AACB-7C80-3BBF5E4DF0E9}"/>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二等辺三角形 1048">
                <a:extLst>
                  <a:ext uri="{FF2B5EF4-FFF2-40B4-BE49-F238E27FC236}">
                    <a16:creationId xmlns:a16="http://schemas.microsoft.com/office/drawing/2014/main" id="{8F0B43DB-259F-6024-57ED-A46628E5C67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二等辺三角形 1049">
                <a:extLst>
                  <a:ext uri="{FF2B5EF4-FFF2-40B4-BE49-F238E27FC236}">
                    <a16:creationId xmlns:a16="http://schemas.microsoft.com/office/drawing/2014/main" id="{F5F74BD3-DBF7-D3A9-B97A-79FBB1FAFE4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二等辺三角形 1050">
                <a:extLst>
                  <a:ext uri="{FF2B5EF4-FFF2-40B4-BE49-F238E27FC236}">
                    <a16:creationId xmlns:a16="http://schemas.microsoft.com/office/drawing/2014/main" id="{320EBF9E-7DA7-FC06-5727-6FBED376EE4B}"/>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二等辺三角形 1051">
                <a:extLst>
                  <a:ext uri="{FF2B5EF4-FFF2-40B4-BE49-F238E27FC236}">
                    <a16:creationId xmlns:a16="http://schemas.microsoft.com/office/drawing/2014/main" id="{D1741039-CB08-7794-1B3C-4C59EAA48C3B}"/>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二等辺三角形 1052">
                <a:extLst>
                  <a:ext uri="{FF2B5EF4-FFF2-40B4-BE49-F238E27FC236}">
                    <a16:creationId xmlns:a16="http://schemas.microsoft.com/office/drawing/2014/main" id="{7F0B473C-EFEB-0273-2159-958D55502222}"/>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3" name="グループ化 982">
              <a:extLst>
                <a:ext uri="{FF2B5EF4-FFF2-40B4-BE49-F238E27FC236}">
                  <a16:creationId xmlns:a16="http://schemas.microsoft.com/office/drawing/2014/main" id="{B3F61123-D620-2684-1D8A-BB9B4736CDB5}"/>
                </a:ext>
              </a:extLst>
            </p:cNvPr>
            <p:cNvGrpSpPr/>
            <p:nvPr/>
          </p:nvGrpSpPr>
          <p:grpSpPr>
            <a:xfrm>
              <a:off x="2421383" y="68911"/>
              <a:ext cx="525036" cy="87736"/>
              <a:chOff x="165283" y="28132"/>
              <a:chExt cx="525036" cy="87736"/>
            </a:xfrm>
          </p:grpSpPr>
          <p:sp>
            <p:nvSpPr>
              <p:cNvPr id="1038" name="二等辺三角形 1037">
                <a:extLst>
                  <a:ext uri="{FF2B5EF4-FFF2-40B4-BE49-F238E27FC236}">
                    <a16:creationId xmlns:a16="http://schemas.microsoft.com/office/drawing/2014/main" id="{2F957108-D773-1F0A-51A4-4E0574BD1149}"/>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二等辺三角形 1038">
                <a:extLst>
                  <a:ext uri="{FF2B5EF4-FFF2-40B4-BE49-F238E27FC236}">
                    <a16:creationId xmlns:a16="http://schemas.microsoft.com/office/drawing/2014/main" id="{8D49846D-71CF-C683-5936-37D0D7E4B951}"/>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二等辺三角形 1039">
                <a:extLst>
                  <a:ext uri="{FF2B5EF4-FFF2-40B4-BE49-F238E27FC236}">
                    <a16:creationId xmlns:a16="http://schemas.microsoft.com/office/drawing/2014/main" id="{2C6FF4DF-33EA-6C7D-9A8C-B2BB90A33B73}"/>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二等辺三角形 1040">
                <a:extLst>
                  <a:ext uri="{FF2B5EF4-FFF2-40B4-BE49-F238E27FC236}">
                    <a16:creationId xmlns:a16="http://schemas.microsoft.com/office/drawing/2014/main" id="{657EB360-232E-7290-B347-DE72D675A5F7}"/>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二等辺三角形 1041">
                <a:extLst>
                  <a:ext uri="{FF2B5EF4-FFF2-40B4-BE49-F238E27FC236}">
                    <a16:creationId xmlns:a16="http://schemas.microsoft.com/office/drawing/2014/main" id="{B7C9B7AC-A29C-26EB-D36A-E7474B4CB88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二等辺三角形 1042">
                <a:extLst>
                  <a:ext uri="{FF2B5EF4-FFF2-40B4-BE49-F238E27FC236}">
                    <a16:creationId xmlns:a16="http://schemas.microsoft.com/office/drawing/2014/main" id="{ABFB6CC5-0214-1F5D-7F8C-6A10BDD8FDF8}"/>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二等辺三角形 1043">
                <a:extLst>
                  <a:ext uri="{FF2B5EF4-FFF2-40B4-BE49-F238E27FC236}">
                    <a16:creationId xmlns:a16="http://schemas.microsoft.com/office/drawing/2014/main" id="{28BBE51B-E667-C69D-BAE0-9DB605843302}"/>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二等辺三角形 1044">
                <a:extLst>
                  <a:ext uri="{FF2B5EF4-FFF2-40B4-BE49-F238E27FC236}">
                    <a16:creationId xmlns:a16="http://schemas.microsoft.com/office/drawing/2014/main" id="{EC968130-F4BD-81AF-1FD7-419893D215B1}"/>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4" name="グループ化 983">
              <a:extLst>
                <a:ext uri="{FF2B5EF4-FFF2-40B4-BE49-F238E27FC236}">
                  <a16:creationId xmlns:a16="http://schemas.microsoft.com/office/drawing/2014/main" id="{EC7257A5-5C9C-4E8F-636C-E6DF9B7CCC91}"/>
                </a:ext>
              </a:extLst>
            </p:cNvPr>
            <p:cNvGrpSpPr/>
            <p:nvPr/>
          </p:nvGrpSpPr>
          <p:grpSpPr>
            <a:xfrm>
              <a:off x="2955460" y="68911"/>
              <a:ext cx="525036" cy="87736"/>
              <a:chOff x="165283" y="28132"/>
              <a:chExt cx="525036" cy="87736"/>
            </a:xfrm>
          </p:grpSpPr>
          <p:sp>
            <p:nvSpPr>
              <p:cNvPr id="1030" name="二等辺三角形 1029">
                <a:extLst>
                  <a:ext uri="{FF2B5EF4-FFF2-40B4-BE49-F238E27FC236}">
                    <a16:creationId xmlns:a16="http://schemas.microsoft.com/office/drawing/2014/main" id="{BFE3744F-83B7-B3B6-686F-94A5CE16A441}"/>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二等辺三角形 1030">
                <a:extLst>
                  <a:ext uri="{FF2B5EF4-FFF2-40B4-BE49-F238E27FC236}">
                    <a16:creationId xmlns:a16="http://schemas.microsoft.com/office/drawing/2014/main" id="{7AB9EC6F-58FA-7CA3-DA3A-435BF854FEC4}"/>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二等辺三角形 1031">
                <a:extLst>
                  <a:ext uri="{FF2B5EF4-FFF2-40B4-BE49-F238E27FC236}">
                    <a16:creationId xmlns:a16="http://schemas.microsoft.com/office/drawing/2014/main" id="{2430BBBD-CD28-3436-BAD7-83DCEDFDA34E}"/>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二等辺三角形 1032">
                <a:extLst>
                  <a:ext uri="{FF2B5EF4-FFF2-40B4-BE49-F238E27FC236}">
                    <a16:creationId xmlns:a16="http://schemas.microsoft.com/office/drawing/2014/main" id="{C2086CBF-A63E-A7DA-5C34-FDA2E7361037}"/>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二等辺三角形 1033">
                <a:extLst>
                  <a:ext uri="{FF2B5EF4-FFF2-40B4-BE49-F238E27FC236}">
                    <a16:creationId xmlns:a16="http://schemas.microsoft.com/office/drawing/2014/main" id="{660EA742-70E7-CABB-59C3-B2A57D5CF186}"/>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二等辺三角形 1034">
                <a:extLst>
                  <a:ext uri="{FF2B5EF4-FFF2-40B4-BE49-F238E27FC236}">
                    <a16:creationId xmlns:a16="http://schemas.microsoft.com/office/drawing/2014/main" id="{36F1EE63-86FD-F165-24A4-3A935E96217D}"/>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二等辺三角形 1035">
                <a:extLst>
                  <a:ext uri="{FF2B5EF4-FFF2-40B4-BE49-F238E27FC236}">
                    <a16:creationId xmlns:a16="http://schemas.microsoft.com/office/drawing/2014/main" id="{B1D3555C-A8CD-622E-CDD6-8AE47F85C2EF}"/>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二等辺三角形 1036">
                <a:extLst>
                  <a:ext uri="{FF2B5EF4-FFF2-40B4-BE49-F238E27FC236}">
                    <a16:creationId xmlns:a16="http://schemas.microsoft.com/office/drawing/2014/main" id="{45C482EE-38BC-25EE-D87A-34E2673EF90F}"/>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5" name="グループ化 984">
              <a:extLst>
                <a:ext uri="{FF2B5EF4-FFF2-40B4-BE49-F238E27FC236}">
                  <a16:creationId xmlns:a16="http://schemas.microsoft.com/office/drawing/2014/main" id="{B345D127-FB8F-E0F5-62FA-98A241A275B3}"/>
                </a:ext>
              </a:extLst>
            </p:cNvPr>
            <p:cNvGrpSpPr/>
            <p:nvPr/>
          </p:nvGrpSpPr>
          <p:grpSpPr>
            <a:xfrm>
              <a:off x="3489537" y="68911"/>
              <a:ext cx="525036" cy="87736"/>
              <a:chOff x="165283" y="28132"/>
              <a:chExt cx="525036" cy="87736"/>
            </a:xfrm>
          </p:grpSpPr>
          <p:sp>
            <p:nvSpPr>
              <p:cNvPr id="1022" name="二等辺三角形 1021">
                <a:extLst>
                  <a:ext uri="{FF2B5EF4-FFF2-40B4-BE49-F238E27FC236}">
                    <a16:creationId xmlns:a16="http://schemas.microsoft.com/office/drawing/2014/main" id="{B405373B-F11F-2D32-2C38-F9DC271F958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3" name="二等辺三角形 1022">
                <a:extLst>
                  <a:ext uri="{FF2B5EF4-FFF2-40B4-BE49-F238E27FC236}">
                    <a16:creationId xmlns:a16="http://schemas.microsoft.com/office/drawing/2014/main" id="{BF075D7A-078A-A73D-1D00-779264996C8E}"/>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二等辺三角形 1023">
                <a:extLst>
                  <a:ext uri="{FF2B5EF4-FFF2-40B4-BE49-F238E27FC236}">
                    <a16:creationId xmlns:a16="http://schemas.microsoft.com/office/drawing/2014/main" id="{2A1FABCD-8AA6-8516-2EBC-39DB06F7CD29}"/>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二等辺三角形 1024">
                <a:extLst>
                  <a:ext uri="{FF2B5EF4-FFF2-40B4-BE49-F238E27FC236}">
                    <a16:creationId xmlns:a16="http://schemas.microsoft.com/office/drawing/2014/main" id="{ED9A1275-FF40-278D-AF89-263A5E82209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二等辺三角形 1025">
                <a:extLst>
                  <a:ext uri="{FF2B5EF4-FFF2-40B4-BE49-F238E27FC236}">
                    <a16:creationId xmlns:a16="http://schemas.microsoft.com/office/drawing/2014/main" id="{07D1B2A1-A658-79B2-D997-59055791F59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二等辺三角形 1026">
                <a:extLst>
                  <a:ext uri="{FF2B5EF4-FFF2-40B4-BE49-F238E27FC236}">
                    <a16:creationId xmlns:a16="http://schemas.microsoft.com/office/drawing/2014/main" id="{02B7AFDA-184F-9776-7ABF-58B852385A95}"/>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二等辺三角形 1027">
                <a:extLst>
                  <a:ext uri="{FF2B5EF4-FFF2-40B4-BE49-F238E27FC236}">
                    <a16:creationId xmlns:a16="http://schemas.microsoft.com/office/drawing/2014/main" id="{290F5590-30BA-E994-2D57-5417BF1779A7}"/>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二等辺三角形 1028">
                <a:extLst>
                  <a:ext uri="{FF2B5EF4-FFF2-40B4-BE49-F238E27FC236}">
                    <a16:creationId xmlns:a16="http://schemas.microsoft.com/office/drawing/2014/main" id="{57D9EC94-3A90-FE26-3FC8-99D1965954F9}"/>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6" name="グループ化 985">
              <a:extLst>
                <a:ext uri="{FF2B5EF4-FFF2-40B4-BE49-F238E27FC236}">
                  <a16:creationId xmlns:a16="http://schemas.microsoft.com/office/drawing/2014/main" id="{8CB59A5A-E890-4835-D378-169803B63BFA}"/>
                </a:ext>
              </a:extLst>
            </p:cNvPr>
            <p:cNvGrpSpPr/>
            <p:nvPr/>
          </p:nvGrpSpPr>
          <p:grpSpPr>
            <a:xfrm>
              <a:off x="4023614" y="68911"/>
              <a:ext cx="525036" cy="87736"/>
              <a:chOff x="165283" y="28132"/>
              <a:chExt cx="525036" cy="87736"/>
            </a:xfrm>
          </p:grpSpPr>
          <p:sp>
            <p:nvSpPr>
              <p:cNvPr id="1014" name="二等辺三角形 1013">
                <a:extLst>
                  <a:ext uri="{FF2B5EF4-FFF2-40B4-BE49-F238E27FC236}">
                    <a16:creationId xmlns:a16="http://schemas.microsoft.com/office/drawing/2014/main" id="{37457EA4-67EE-62F9-C9EC-2AC0ADE73008}"/>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5" name="二等辺三角形 1014">
                <a:extLst>
                  <a:ext uri="{FF2B5EF4-FFF2-40B4-BE49-F238E27FC236}">
                    <a16:creationId xmlns:a16="http://schemas.microsoft.com/office/drawing/2014/main" id="{6523DE52-EFF2-C793-81BD-044C19E9CFA0}"/>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6" name="二等辺三角形 1015">
                <a:extLst>
                  <a:ext uri="{FF2B5EF4-FFF2-40B4-BE49-F238E27FC236}">
                    <a16:creationId xmlns:a16="http://schemas.microsoft.com/office/drawing/2014/main" id="{96F7369F-4319-FE38-95B5-233538A187CC}"/>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7" name="二等辺三角形 1016">
                <a:extLst>
                  <a:ext uri="{FF2B5EF4-FFF2-40B4-BE49-F238E27FC236}">
                    <a16:creationId xmlns:a16="http://schemas.microsoft.com/office/drawing/2014/main" id="{2F66658B-A712-51B4-8B05-A3D7704CF5F3}"/>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8" name="二等辺三角形 1017">
                <a:extLst>
                  <a:ext uri="{FF2B5EF4-FFF2-40B4-BE49-F238E27FC236}">
                    <a16:creationId xmlns:a16="http://schemas.microsoft.com/office/drawing/2014/main" id="{8B285F71-9A0D-C971-A8AD-79013DC7D68F}"/>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9" name="二等辺三角形 1018">
                <a:extLst>
                  <a:ext uri="{FF2B5EF4-FFF2-40B4-BE49-F238E27FC236}">
                    <a16:creationId xmlns:a16="http://schemas.microsoft.com/office/drawing/2014/main" id="{613550DC-9059-106F-71AD-A107E484B3A5}"/>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0" name="二等辺三角形 1019">
                <a:extLst>
                  <a:ext uri="{FF2B5EF4-FFF2-40B4-BE49-F238E27FC236}">
                    <a16:creationId xmlns:a16="http://schemas.microsoft.com/office/drawing/2014/main" id="{302835FB-E8BF-B824-6E6F-DE46E70859A3}"/>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1" name="二等辺三角形 1020">
                <a:extLst>
                  <a:ext uri="{FF2B5EF4-FFF2-40B4-BE49-F238E27FC236}">
                    <a16:creationId xmlns:a16="http://schemas.microsoft.com/office/drawing/2014/main" id="{48CAC29A-409B-E3A5-8C1D-96E0EA240F3C}"/>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7" name="グループ化 986">
              <a:extLst>
                <a:ext uri="{FF2B5EF4-FFF2-40B4-BE49-F238E27FC236}">
                  <a16:creationId xmlns:a16="http://schemas.microsoft.com/office/drawing/2014/main" id="{7D73FA87-E468-3574-8774-B87070BB1A98}"/>
                </a:ext>
              </a:extLst>
            </p:cNvPr>
            <p:cNvGrpSpPr/>
            <p:nvPr/>
          </p:nvGrpSpPr>
          <p:grpSpPr>
            <a:xfrm>
              <a:off x="4557691" y="68911"/>
              <a:ext cx="525036" cy="87736"/>
              <a:chOff x="165283" y="28132"/>
              <a:chExt cx="525036" cy="87736"/>
            </a:xfrm>
          </p:grpSpPr>
          <p:sp>
            <p:nvSpPr>
              <p:cNvPr id="1006" name="二等辺三角形 1005">
                <a:extLst>
                  <a:ext uri="{FF2B5EF4-FFF2-40B4-BE49-F238E27FC236}">
                    <a16:creationId xmlns:a16="http://schemas.microsoft.com/office/drawing/2014/main" id="{84B3C6ED-223B-6782-4345-2198AE243E61}"/>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7" name="二等辺三角形 1006">
                <a:extLst>
                  <a:ext uri="{FF2B5EF4-FFF2-40B4-BE49-F238E27FC236}">
                    <a16:creationId xmlns:a16="http://schemas.microsoft.com/office/drawing/2014/main" id="{DDD6F887-4F13-CF76-F88E-1F35C794B18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8" name="二等辺三角形 1007">
                <a:extLst>
                  <a:ext uri="{FF2B5EF4-FFF2-40B4-BE49-F238E27FC236}">
                    <a16:creationId xmlns:a16="http://schemas.microsoft.com/office/drawing/2014/main" id="{DE5FCB58-B792-4E66-39F0-61839B3D25DF}"/>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9" name="二等辺三角形 1008">
                <a:extLst>
                  <a:ext uri="{FF2B5EF4-FFF2-40B4-BE49-F238E27FC236}">
                    <a16:creationId xmlns:a16="http://schemas.microsoft.com/office/drawing/2014/main" id="{C9C3BB80-2424-5E52-845F-1C6951640983}"/>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0" name="二等辺三角形 1009">
                <a:extLst>
                  <a:ext uri="{FF2B5EF4-FFF2-40B4-BE49-F238E27FC236}">
                    <a16:creationId xmlns:a16="http://schemas.microsoft.com/office/drawing/2014/main" id="{E49FBD2F-D3F9-C18B-676D-225CAF4A1E23}"/>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1" name="二等辺三角形 1010">
                <a:extLst>
                  <a:ext uri="{FF2B5EF4-FFF2-40B4-BE49-F238E27FC236}">
                    <a16:creationId xmlns:a16="http://schemas.microsoft.com/office/drawing/2014/main" id="{D63182F3-0D9F-6DDC-F252-2BD8F832CB4E}"/>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2" name="二等辺三角形 1011">
                <a:extLst>
                  <a:ext uri="{FF2B5EF4-FFF2-40B4-BE49-F238E27FC236}">
                    <a16:creationId xmlns:a16="http://schemas.microsoft.com/office/drawing/2014/main" id="{09CAE034-3B26-DC25-E83A-2863102B72D4}"/>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3" name="二等辺三角形 1012">
                <a:extLst>
                  <a:ext uri="{FF2B5EF4-FFF2-40B4-BE49-F238E27FC236}">
                    <a16:creationId xmlns:a16="http://schemas.microsoft.com/office/drawing/2014/main" id="{BA4E5770-067F-8032-C44C-2321CB6B6C08}"/>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8" name="グループ化 987">
              <a:extLst>
                <a:ext uri="{FF2B5EF4-FFF2-40B4-BE49-F238E27FC236}">
                  <a16:creationId xmlns:a16="http://schemas.microsoft.com/office/drawing/2014/main" id="{42433F2D-FEA3-927B-F673-3AD8F443F1DC}"/>
                </a:ext>
              </a:extLst>
            </p:cNvPr>
            <p:cNvGrpSpPr/>
            <p:nvPr/>
          </p:nvGrpSpPr>
          <p:grpSpPr>
            <a:xfrm>
              <a:off x="5091768" y="68911"/>
              <a:ext cx="525036" cy="87736"/>
              <a:chOff x="165283" y="28132"/>
              <a:chExt cx="525036" cy="87736"/>
            </a:xfrm>
          </p:grpSpPr>
          <p:sp>
            <p:nvSpPr>
              <p:cNvPr id="998" name="二等辺三角形 997">
                <a:extLst>
                  <a:ext uri="{FF2B5EF4-FFF2-40B4-BE49-F238E27FC236}">
                    <a16:creationId xmlns:a16="http://schemas.microsoft.com/office/drawing/2014/main" id="{2FED94F7-FCF7-1A3B-024A-B50A112FDA76}"/>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9" name="二等辺三角形 998">
                <a:extLst>
                  <a:ext uri="{FF2B5EF4-FFF2-40B4-BE49-F238E27FC236}">
                    <a16:creationId xmlns:a16="http://schemas.microsoft.com/office/drawing/2014/main" id="{DA09956E-E220-1EA8-8D38-BD8CA09452E9}"/>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0" name="二等辺三角形 999">
                <a:extLst>
                  <a:ext uri="{FF2B5EF4-FFF2-40B4-BE49-F238E27FC236}">
                    <a16:creationId xmlns:a16="http://schemas.microsoft.com/office/drawing/2014/main" id="{D323A8AF-F138-BB98-08AA-A4F0F7BD6DDA}"/>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1" name="二等辺三角形 1000">
                <a:extLst>
                  <a:ext uri="{FF2B5EF4-FFF2-40B4-BE49-F238E27FC236}">
                    <a16:creationId xmlns:a16="http://schemas.microsoft.com/office/drawing/2014/main" id="{5ADDA2AD-A380-A5CF-8318-FC45671E591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2" name="二等辺三角形 1001">
                <a:extLst>
                  <a:ext uri="{FF2B5EF4-FFF2-40B4-BE49-F238E27FC236}">
                    <a16:creationId xmlns:a16="http://schemas.microsoft.com/office/drawing/2014/main" id="{D96948BA-C4EB-963C-EE72-73914AC8BA80}"/>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3" name="二等辺三角形 1002">
                <a:extLst>
                  <a:ext uri="{FF2B5EF4-FFF2-40B4-BE49-F238E27FC236}">
                    <a16:creationId xmlns:a16="http://schemas.microsoft.com/office/drawing/2014/main" id="{E09C3E5C-38CF-5ACC-51BA-E073F2D6FBB4}"/>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4" name="二等辺三角形 1003">
                <a:extLst>
                  <a:ext uri="{FF2B5EF4-FFF2-40B4-BE49-F238E27FC236}">
                    <a16:creationId xmlns:a16="http://schemas.microsoft.com/office/drawing/2014/main" id="{23D853B3-37DF-C35E-1A2F-2C604E11622A}"/>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 name="二等辺三角形 1004">
                <a:extLst>
                  <a:ext uri="{FF2B5EF4-FFF2-40B4-BE49-F238E27FC236}">
                    <a16:creationId xmlns:a16="http://schemas.microsoft.com/office/drawing/2014/main" id="{B8FAFA23-D3FE-2174-2B05-D658734DE05B}"/>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9" name="グループ化 988">
              <a:extLst>
                <a:ext uri="{FF2B5EF4-FFF2-40B4-BE49-F238E27FC236}">
                  <a16:creationId xmlns:a16="http://schemas.microsoft.com/office/drawing/2014/main" id="{F4AED57A-C1E5-D077-90A3-CF89053BB9F9}"/>
                </a:ext>
              </a:extLst>
            </p:cNvPr>
            <p:cNvGrpSpPr/>
            <p:nvPr/>
          </p:nvGrpSpPr>
          <p:grpSpPr>
            <a:xfrm>
              <a:off x="5625846" y="68911"/>
              <a:ext cx="525036" cy="87736"/>
              <a:chOff x="165283" y="28132"/>
              <a:chExt cx="525036" cy="87736"/>
            </a:xfrm>
          </p:grpSpPr>
          <p:sp>
            <p:nvSpPr>
              <p:cNvPr id="990" name="二等辺三角形 989">
                <a:extLst>
                  <a:ext uri="{FF2B5EF4-FFF2-40B4-BE49-F238E27FC236}">
                    <a16:creationId xmlns:a16="http://schemas.microsoft.com/office/drawing/2014/main" id="{CC6E00C6-17D8-A483-AA7C-6201EC0FDF6A}"/>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1" name="二等辺三角形 990">
                <a:extLst>
                  <a:ext uri="{FF2B5EF4-FFF2-40B4-BE49-F238E27FC236}">
                    <a16:creationId xmlns:a16="http://schemas.microsoft.com/office/drawing/2014/main" id="{573763F6-DD9B-423E-FEA5-187C474353D3}"/>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2" name="二等辺三角形 991">
                <a:extLst>
                  <a:ext uri="{FF2B5EF4-FFF2-40B4-BE49-F238E27FC236}">
                    <a16:creationId xmlns:a16="http://schemas.microsoft.com/office/drawing/2014/main" id="{CF7A987D-FBC0-3656-7982-92552F281E11}"/>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3" name="二等辺三角形 992">
                <a:extLst>
                  <a:ext uri="{FF2B5EF4-FFF2-40B4-BE49-F238E27FC236}">
                    <a16:creationId xmlns:a16="http://schemas.microsoft.com/office/drawing/2014/main" id="{0AE95241-8B69-FA5D-1887-2F9A5B38A15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4" name="二等辺三角形 993">
                <a:extLst>
                  <a:ext uri="{FF2B5EF4-FFF2-40B4-BE49-F238E27FC236}">
                    <a16:creationId xmlns:a16="http://schemas.microsoft.com/office/drawing/2014/main" id="{2F240CA9-D36E-990F-27B3-EB59530A4648}"/>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5" name="二等辺三角形 994">
                <a:extLst>
                  <a:ext uri="{FF2B5EF4-FFF2-40B4-BE49-F238E27FC236}">
                    <a16:creationId xmlns:a16="http://schemas.microsoft.com/office/drawing/2014/main" id="{A4F3C205-4A42-F4C1-B99E-A792FD7AAC90}"/>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6" name="二等辺三角形 995">
                <a:extLst>
                  <a:ext uri="{FF2B5EF4-FFF2-40B4-BE49-F238E27FC236}">
                    <a16:creationId xmlns:a16="http://schemas.microsoft.com/office/drawing/2014/main" id="{D8AFB36B-C6F8-8F57-D8F6-A998B313F66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7" name="二等辺三角形 996">
                <a:extLst>
                  <a:ext uri="{FF2B5EF4-FFF2-40B4-BE49-F238E27FC236}">
                    <a16:creationId xmlns:a16="http://schemas.microsoft.com/office/drawing/2014/main" id="{6608AAD7-58C2-1213-76D5-83A6591EE6D4}"/>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7" name="オブジェクト 6">
            <a:extLst>
              <a:ext uri="{FF2B5EF4-FFF2-40B4-BE49-F238E27FC236}">
                <a16:creationId xmlns:a16="http://schemas.microsoft.com/office/drawing/2014/main" id="{E5535866-F0C5-C52A-3FD7-FCE0E36A95D6}"/>
              </a:ext>
            </a:extLst>
          </p:cNvPr>
          <p:cNvGraphicFramePr>
            <a:graphicFrameLocks noChangeAspect="1"/>
          </p:cNvGraphicFramePr>
          <p:nvPr>
            <p:extLst>
              <p:ext uri="{D42A27DB-BD31-4B8C-83A1-F6EECF244321}">
                <p14:modId xmlns:p14="http://schemas.microsoft.com/office/powerpoint/2010/main" val="1385759712"/>
              </p:ext>
            </p:extLst>
          </p:nvPr>
        </p:nvGraphicFramePr>
        <p:xfrm>
          <a:off x="467526" y="6908377"/>
          <a:ext cx="5915025" cy="3678237"/>
        </p:xfrm>
        <a:graphic>
          <a:graphicData uri="http://schemas.openxmlformats.org/presentationml/2006/ole">
            <mc:AlternateContent xmlns:mc="http://schemas.openxmlformats.org/markup-compatibility/2006">
              <mc:Choice xmlns:v="urn:schemas-microsoft-com:vml" Requires="v">
                <p:oleObj name="Document" r:id="rId3" imgW="4634710" imgH="2875096" progId="Word.Document.12">
                  <p:embed/>
                </p:oleObj>
              </mc:Choice>
              <mc:Fallback>
                <p:oleObj name="Document" r:id="rId3" imgW="4634710" imgH="2875096" progId="Word.Document.12">
                  <p:embed/>
                  <p:pic>
                    <p:nvPicPr>
                      <p:cNvPr id="7" name="オブジェクト 6">
                        <a:extLst>
                          <a:ext uri="{FF2B5EF4-FFF2-40B4-BE49-F238E27FC236}">
                            <a16:creationId xmlns:a16="http://schemas.microsoft.com/office/drawing/2014/main" id="{E5535866-F0C5-C52A-3FD7-FCE0E36A95D6}"/>
                          </a:ext>
                        </a:extLst>
                      </p:cNvPr>
                      <p:cNvPicPr/>
                      <p:nvPr/>
                    </p:nvPicPr>
                    <p:blipFill>
                      <a:blip r:embed="rId4"/>
                      <a:stretch>
                        <a:fillRect/>
                      </a:stretch>
                    </p:blipFill>
                    <p:spPr>
                      <a:xfrm>
                        <a:off x="467526" y="6908377"/>
                        <a:ext cx="5915025" cy="3678237"/>
                      </a:xfrm>
                      <a:prstGeom prst="rect">
                        <a:avLst/>
                      </a:prstGeom>
                    </p:spPr>
                  </p:pic>
                </p:oleObj>
              </mc:Fallback>
            </mc:AlternateContent>
          </a:graphicData>
        </a:graphic>
      </p:graphicFrame>
      <p:grpSp>
        <p:nvGrpSpPr>
          <p:cNvPr id="9" name="グループ化 8">
            <a:extLst>
              <a:ext uri="{FF2B5EF4-FFF2-40B4-BE49-F238E27FC236}">
                <a16:creationId xmlns:a16="http://schemas.microsoft.com/office/drawing/2014/main" id="{35AEAC66-44F8-2A10-5100-815C0E551997}"/>
              </a:ext>
            </a:extLst>
          </p:cNvPr>
          <p:cNvGrpSpPr/>
          <p:nvPr/>
        </p:nvGrpSpPr>
        <p:grpSpPr>
          <a:xfrm>
            <a:off x="443014" y="599314"/>
            <a:ext cx="6025119" cy="687203"/>
            <a:chOff x="443014" y="599314"/>
            <a:chExt cx="6025119" cy="687203"/>
          </a:xfrm>
        </p:grpSpPr>
        <p:sp>
          <p:nvSpPr>
            <p:cNvPr id="3" name="正方形/長方形 2">
              <a:extLst>
                <a:ext uri="{FF2B5EF4-FFF2-40B4-BE49-F238E27FC236}">
                  <a16:creationId xmlns:a16="http://schemas.microsoft.com/office/drawing/2014/main" id="{576C51F6-3B19-1B4F-3528-5FC479E0F988}"/>
                </a:ext>
              </a:extLst>
            </p:cNvPr>
            <p:cNvSpPr/>
            <p:nvPr/>
          </p:nvSpPr>
          <p:spPr>
            <a:xfrm>
              <a:off x="598858" y="793845"/>
              <a:ext cx="1665841" cy="338554"/>
            </a:xfrm>
            <a:prstGeom prst="rect">
              <a:avLst/>
            </a:prstGeom>
            <a:noFill/>
            <a:ln>
              <a:noFill/>
            </a:ln>
          </p:spPr>
          <p:txBody>
            <a:bodyPr wrap="none" lIns="91440" tIns="45720" rIns="91440" bIns="45720">
              <a:spAutoFit/>
            </a:bodyPr>
            <a:lstStyle/>
            <a:p>
              <a:pPr algn="ctr"/>
              <a:r>
                <a:rPr lang="ja-JP" altLang="en-US" sz="1600" spc="50" dirty="0">
                  <a:ln w="9525" cmpd="sng">
                    <a:solidFill>
                      <a:srgbClr val="00B050"/>
                    </a:solidFill>
                    <a:prstDash val="solid"/>
                  </a:ln>
                  <a:noFill/>
                  <a:effectLst>
                    <a:glow rad="38100">
                      <a:schemeClr val="accent1">
                        <a:alpha val="40000"/>
                      </a:schemeClr>
                    </a:glow>
                  </a:effectLst>
                  <a:latin typeface="ＭＳ ゴシック" panose="020B0609070205080204" pitchFamily="49" charset="-128"/>
                  <a:ea typeface="ＭＳ ゴシック" panose="020B0609070205080204" pitchFamily="49" charset="-128"/>
                </a:rPr>
                <a:t>クリニック通信</a:t>
              </a:r>
              <a:endParaRPr lang="ja-JP" altLang="en-US" sz="1600" cap="none" spc="50" dirty="0">
                <a:ln w="9525" cmpd="sng">
                  <a:solidFill>
                    <a:srgbClr val="00B050"/>
                  </a:solidFill>
                  <a:prstDash val="solid"/>
                </a:ln>
                <a:noFill/>
                <a:effectLst>
                  <a:glow rad="38100">
                    <a:schemeClr val="accent1">
                      <a:alpha val="40000"/>
                    </a:schemeClr>
                  </a:glow>
                </a:effectLst>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CF6C13DF-5D1C-B511-73B8-87F900C7080A}"/>
                </a:ext>
              </a:extLst>
            </p:cNvPr>
            <p:cNvSpPr/>
            <p:nvPr/>
          </p:nvSpPr>
          <p:spPr>
            <a:xfrm>
              <a:off x="2511950" y="624619"/>
              <a:ext cx="2492990" cy="646331"/>
            </a:xfrm>
            <a:prstGeom prst="rect">
              <a:avLst/>
            </a:prstGeom>
            <a:noFill/>
          </p:spPr>
          <p:txBody>
            <a:bodyPr wrap="none" lIns="91440" tIns="45720" rIns="91440" bIns="45720">
              <a:spAutoFit/>
            </a:bodyPr>
            <a:lstStyle/>
            <a:p>
              <a:pPr algn="ctr"/>
              <a:r>
                <a:rPr lang="ja-JP" altLang="en-US" sz="3600" b="1" cap="none" spc="0" dirty="0">
                  <a:ln w="0"/>
                  <a:solidFill>
                    <a:srgbClr val="C00000"/>
                  </a:solidFill>
                  <a:effectLst>
                    <a:reflection blurRad="6350" stA="53000" endA="300" endPos="35500" dir="5400000" sy="-90000" algn="bl" rotWithShape="0"/>
                  </a:effectLst>
                </a:rPr>
                <a:t>は</a:t>
              </a:r>
              <a:r>
                <a:rPr lang="ja-JP" altLang="en-US" sz="3600" b="1" cap="none" spc="0" dirty="0">
                  <a:ln w="0"/>
                  <a:solidFill>
                    <a:srgbClr val="FF9966"/>
                  </a:solidFill>
                  <a:effectLst>
                    <a:reflection blurRad="6350" stA="53000" endA="300" endPos="35500" dir="5400000" sy="-90000" algn="bl" rotWithShape="0"/>
                  </a:effectLst>
                </a:rPr>
                <a:t>な</a:t>
              </a:r>
              <a:r>
                <a:rPr lang="ja-JP" altLang="en-US" sz="3600" b="1" cap="none" spc="0" dirty="0">
                  <a:ln w="0"/>
                  <a:solidFill>
                    <a:schemeClr val="accent4">
                      <a:lumMod val="60000"/>
                      <a:lumOff val="40000"/>
                    </a:schemeClr>
                  </a:solidFill>
                  <a:effectLst>
                    <a:reflection blurRad="6350" stA="53000" endA="300" endPos="35500" dir="5400000" sy="-90000" algn="bl" rotWithShape="0"/>
                  </a:effectLst>
                </a:rPr>
                <a:t>み</a:t>
              </a:r>
              <a:r>
                <a:rPr lang="ja-JP" altLang="en-US" sz="3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ず</a:t>
              </a:r>
              <a:r>
                <a:rPr lang="ja-JP" altLang="en-US" sz="3600" b="1" cap="none" spc="0" dirty="0">
                  <a:ln w="0"/>
                  <a:effectLst>
                    <a:reflection blurRad="6350" stA="53000" endA="300" endPos="35500" dir="5400000" sy="-90000" algn="bl" rotWithShape="0"/>
                  </a:effectLst>
                </a:rPr>
                <a:t>き</a:t>
              </a:r>
            </a:p>
          </p:txBody>
        </p:sp>
        <p:grpSp>
          <p:nvGrpSpPr>
            <p:cNvPr id="6" name="グループ化 5">
              <a:extLst>
                <a:ext uri="{FF2B5EF4-FFF2-40B4-BE49-F238E27FC236}">
                  <a16:creationId xmlns:a16="http://schemas.microsoft.com/office/drawing/2014/main" id="{C30D6B70-1BCB-E697-5C64-CEC7F66D2CC2}"/>
                </a:ext>
              </a:extLst>
            </p:cNvPr>
            <p:cNvGrpSpPr/>
            <p:nvPr/>
          </p:nvGrpSpPr>
          <p:grpSpPr>
            <a:xfrm>
              <a:off x="443014" y="599314"/>
              <a:ext cx="6025119" cy="687203"/>
              <a:chOff x="443014" y="599314"/>
              <a:chExt cx="6025119" cy="687203"/>
            </a:xfrm>
          </p:grpSpPr>
          <p:pic>
            <p:nvPicPr>
              <p:cNvPr id="2" name="図 1">
                <a:extLst>
                  <a:ext uri="{FF2B5EF4-FFF2-40B4-BE49-F238E27FC236}">
                    <a16:creationId xmlns:a16="http://schemas.microsoft.com/office/drawing/2014/main" id="{2841DF1A-CBC3-5166-E7B4-FC6740C8F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338" y="599314"/>
                <a:ext cx="995795" cy="681334"/>
              </a:xfrm>
              <a:prstGeom prst="rect">
                <a:avLst/>
              </a:prstGeom>
            </p:spPr>
          </p:pic>
          <p:sp>
            <p:nvSpPr>
              <p:cNvPr id="8" name="四角形: 角を丸くする 7">
                <a:extLst>
                  <a:ext uri="{FF2B5EF4-FFF2-40B4-BE49-F238E27FC236}">
                    <a16:creationId xmlns:a16="http://schemas.microsoft.com/office/drawing/2014/main" id="{A363768A-39EE-4193-BC62-37D9B0E09A81}"/>
                  </a:ext>
                </a:extLst>
              </p:cNvPr>
              <p:cNvSpPr/>
              <p:nvPr/>
            </p:nvSpPr>
            <p:spPr>
              <a:xfrm>
                <a:off x="443014" y="619597"/>
                <a:ext cx="4929577" cy="666920"/>
              </a:xfrm>
              <a:prstGeom prst="roundRect">
                <a:avLst/>
              </a:prstGeom>
              <a:noFill/>
              <a:ln w="57150">
                <a:gradFill flip="none" rotWithShape="1">
                  <a:gsLst>
                    <a:gs pos="0">
                      <a:srgbClr val="FF0000"/>
                    </a:gs>
                    <a:gs pos="53000">
                      <a:srgbClr val="FFFF00"/>
                    </a:gs>
                    <a:gs pos="83000">
                      <a:schemeClr val="accent1">
                        <a:lumMod val="45000"/>
                        <a:lumOff val="55000"/>
                      </a:schemeClr>
                    </a:gs>
                    <a:gs pos="100000">
                      <a:srgbClr val="00B050"/>
                    </a:gs>
                  </a:gsLst>
                  <a:path path="rect">
                    <a:fillToRect l="100000" t="100000"/>
                  </a:path>
                  <a:tileRect r="-100000" b="-10000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1" name="正方形/長方形 10">
            <a:extLst>
              <a:ext uri="{FF2B5EF4-FFF2-40B4-BE49-F238E27FC236}">
                <a16:creationId xmlns:a16="http://schemas.microsoft.com/office/drawing/2014/main" id="{89434C0E-6F8C-69FC-9DFA-CFDAEBED0DCC}"/>
              </a:ext>
            </a:extLst>
          </p:cNvPr>
          <p:cNvSpPr/>
          <p:nvPr/>
        </p:nvSpPr>
        <p:spPr>
          <a:xfrm>
            <a:off x="434416" y="1442205"/>
            <a:ext cx="3044259" cy="5160101"/>
          </a:xfrm>
          <a:prstGeom prst="rect">
            <a:avLst/>
          </a:prstGeom>
          <a:noFill/>
          <a:ln w="3810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descr="MCNA01116_0000[1]">
            <a:extLst>
              <a:ext uri="{FF2B5EF4-FFF2-40B4-BE49-F238E27FC236}">
                <a16:creationId xmlns:a16="http://schemas.microsoft.com/office/drawing/2014/main" id="{70B0D542-A347-B241-A57E-C263B0A9AE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3925" y="5721246"/>
            <a:ext cx="1783009" cy="77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7022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242266E5-E307-F852-C9C2-0CBC4D537318}"/>
              </a:ext>
            </a:extLst>
          </p:cNvPr>
          <p:cNvSpPr txBox="1"/>
          <p:nvPr/>
        </p:nvSpPr>
        <p:spPr>
          <a:xfrm>
            <a:off x="348015" y="1300620"/>
            <a:ext cx="6156823" cy="4709850"/>
          </a:xfrm>
          <a:prstGeom prst="rect">
            <a:avLst/>
          </a:prstGeom>
          <a:noFill/>
        </p:spPr>
        <p:txBody>
          <a:bodyPr wrap="square" numCol="2" spcCol="216000" rtlCol="0">
            <a:spAutoFit/>
          </a:bodyPr>
          <a:lstStyle/>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暑い日が続いています。熱中症の危険が高まっており、熱中症アラートが連日出されています。</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高齢者では発汗などの体温を調節する機能が低下しています。若い時と比べて体内の水分量が減少していますので容易に脱水症になりやすいのに加えて、脱水状態では発汗が低下するので体温を下げることができなくなってしまいます。また、暑さを感じにくくなるので、必要以上に服を重ね着してしまいがちですのでご注意ください（熱がこもってしまいます）。のどの渇きにも鈍感になりますので、水分をとるタイミングが遅れてしまって脱水症が進行してしまう、などの懸念があります。高齢者が熱中症になると生命の危険があります。</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400" kern="100" dirty="0">
                <a:latin typeface="ＭＳ ゴシック" panose="020B0609070205080204" pitchFamily="49" charset="-128"/>
                <a:ea typeface="ＭＳ ゴシック" panose="020B0609070205080204" pitchFamily="49" charset="-128"/>
                <a:cs typeface="Times New Roman" panose="02020603050405020304" pitchFamily="18" charset="0"/>
              </a:rPr>
              <a:t>何度も繰り返していますが、</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熱中症を防ぐポイントを以下にまとめます・・・</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①</a:t>
            </a:r>
            <a:r>
              <a:rPr lang="ja-JP" altLang="en-US" sz="1400"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暑い日は無理しない</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。外出をさけてください。万が一外出しなければならない場合には、涼しい服装や日傘・帽子の使用を心がけください。</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②</a:t>
            </a:r>
            <a:r>
              <a:rPr lang="ja-JP" altLang="en-US" sz="1400"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室内環境に注意</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してください。エアコンをつけてください！使用時には</a:t>
            </a:r>
            <a:r>
              <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28℃</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より下げてください。扇風機の併用も有効です（直接あてない）。しかし扇風機だけでは不十分です。</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③</a:t>
            </a:r>
            <a:r>
              <a:rPr lang="ja-JP" altLang="en-US" sz="1400"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水分補給</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をこまめにしてください。のどが渇いていなくても水分をとるようにしてください（尿量が減っていませんか？尿の色が濃くなっていませんか？）。</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④</a:t>
            </a:r>
            <a:r>
              <a:rPr lang="ja-JP" altLang="en-US" sz="1400" kern="100" dirty="0">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体調管理</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をしてください。「十分な睡眠と」「バランス良い食事」が基本です。</a:t>
            </a:r>
            <a:endParaRPr lang="en-US"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635000" algn="l"/>
              </a:tabLst>
            </a:pP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以上の点に注意して、過酷な夏を無事に乗り切って下さるようお願いします！</a:t>
            </a:r>
            <a:endParaRPr kumimoji="1" lang="en-US" altLang="ja-JP" sz="1400" dirty="0"/>
          </a:p>
        </p:txBody>
      </p:sp>
      <p:grpSp>
        <p:nvGrpSpPr>
          <p:cNvPr id="208" name="グループ化 207">
            <a:extLst>
              <a:ext uri="{FF2B5EF4-FFF2-40B4-BE49-F238E27FC236}">
                <a16:creationId xmlns:a16="http://schemas.microsoft.com/office/drawing/2014/main" id="{73906F11-39F9-F539-02ED-CE7758E8F8A0}"/>
              </a:ext>
            </a:extLst>
          </p:cNvPr>
          <p:cNvGrpSpPr/>
          <p:nvPr/>
        </p:nvGrpSpPr>
        <p:grpSpPr>
          <a:xfrm>
            <a:off x="285874" y="232074"/>
            <a:ext cx="76180" cy="9261044"/>
            <a:chOff x="155545" y="336455"/>
            <a:chExt cx="47624" cy="9028810"/>
          </a:xfrm>
        </p:grpSpPr>
        <p:grpSp>
          <p:nvGrpSpPr>
            <p:cNvPr id="50" name="グループ化 49">
              <a:extLst>
                <a:ext uri="{FF2B5EF4-FFF2-40B4-BE49-F238E27FC236}">
                  <a16:creationId xmlns:a16="http://schemas.microsoft.com/office/drawing/2014/main" id="{5DA69DA5-A1FB-0CBA-8855-6A73E6E22D4D}"/>
                </a:ext>
              </a:extLst>
            </p:cNvPr>
            <p:cNvGrpSpPr/>
            <p:nvPr/>
          </p:nvGrpSpPr>
          <p:grpSpPr>
            <a:xfrm>
              <a:off x="155545" y="336455"/>
              <a:ext cx="47624" cy="1512264"/>
              <a:chOff x="73603" y="797118"/>
              <a:chExt cx="47624" cy="1512264"/>
            </a:xfrm>
          </p:grpSpPr>
          <p:grpSp>
            <p:nvGrpSpPr>
              <p:cNvPr id="29" name="グループ化 28">
                <a:extLst>
                  <a:ext uri="{FF2B5EF4-FFF2-40B4-BE49-F238E27FC236}">
                    <a16:creationId xmlns:a16="http://schemas.microsoft.com/office/drawing/2014/main" id="{B4D6B682-20FE-CB8E-0146-647CFF7BAB3C}"/>
                  </a:ext>
                </a:extLst>
              </p:cNvPr>
              <p:cNvGrpSpPr/>
              <p:nvPr/>
            </p:nvGrpSpPr>
            <p:grpSpPr>
              <a:xfrm>
                <a:off x="73603" y="797118"/>
                <a:ext cx="47624" cy="503502"/>
                <a:chOff x="73603" y="797118"/>
                <a:chExt cx="77932" cy="708288"/>
              </a:xfrm>
            </p:grpSpPr>
            <p:grpSp>
              <p:nvGrpSpPr>
                <p:cNvPr id="22" name="グループ化 21">
                  <a:extLst>
                    <a:ext uri="{FF2B5EF4-FFF2-40B4-BE49-F238E27FC236}">
                      <a16:creationId xmlns:a16="http://schemas.microsoft.com/office/drawing/2014/main" id="{0E428C34-F628-21F2-9EE3-8EF894B8582B}"/>
                    </a:ext>
                  </a:extLst>
                </p:cNvPr>
                <p:cNvGrpSpPr/>
                <p:nvPr/>
              </p:nvGrpSpPr>
              <p:grpSpPr>
                <a:xfrm>
                  <a:off x="73603" y="797118"/>
                  <a:ext cx="77932" cy="233922"/>
                  <a:chOff x="77932" y="797118"/>
                  <a:chExt cx="77932" cy="233922"/>
                </a:xfrm>
              </p:grpSpPr>
              <p:sp>
                <p:nvSpPr>
                  <p:cNvPr id="20" name="二等辺三角形 19">
                    <a:extLst>
                      <a:ext uri="{FF2B5EF4-FFF2-40B4-BE49-F238E27FC236}">
                        <a16:creationId xmlns:a16="http://schemas.microsoft.com/office/drawing/2014/main" id="{42CB3C2F-0865-2D89-9952-C72D20C3DA5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2D996F5E-9CAD-22BE-CBA5-F314534E95A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7F883C2F-A586-90C7-4E46-C8C21F40120C}"/>
                    </a:ext>
                  </a:extLst>
                </p:cNvPr>
                <p:cNvGrpSpPr/>
                <p:nvPr/>
              </p:nvGrpSpPr>
              <p:grpSpPr>
                <a:xfrm>
                  <a:off x="73603" y="1034301"/>
                  <a:ext cx="77932" cy="233922"/>
                  <a:chOff x="77932" y="797118"/>
                  <a:chExt cx="77932" cy="233922"/>
                </a:xfrm>
              </p:grpSpPr>
              <p:sp>
                <p:nvSpPr>
                  <p:cNvPr id="24" name="二等辺三角形 23">
                    <a:extLst>
                      <a:ext uri="{FF2B5EF4-FFF2-40B4-BE49-F238E27FC236}">
                        <a16:creationId xmlns:a16="http://schemas.microsoft.com/office/drawing/2014/main" id="{655276F0-506B-2092-BFA7-0368023D661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EE4439B2-2DB3-AE10-6841-7E0F5A0F3E8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F1097BBE-2B6B-72E8-9784-320A501C65EF}"/>
                    </a:ext>
                  </a:extLst>
                </p:cNvPr>
                <p:cNvGrpSpPr/>
                <p:nvPr/>
              </p:nvGrpSpPr>
              <p:grpSpPr>
                <a:xfrm>
                  <a:off x="73603" y="1271484"/>
                  <a:ext cx="77932" cy="233922"/>
                  <a:chOff x="77932" y="797118"/>
                  <a:chExt cx="77932" cy="233922"/>
                </a:xfrm>
              </p:grpSpPr>
              <p:sp>
                <p:nvSpPr>
                  <p:cNvPr id="27" name="二等辺三角形 26">
                    <a:extLst>
                      <a:ext uri="{FF2B5EF4-FFF2-40B4-BE49-F238E27FC236}">
                        <a16:creationId xmlns:a16="http://schemas.microsoft.com/office/drawing/2014/main" id="{12C2E500-4291-3F82-004C-4DFCA892953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CD31ED68-D280-7669-811E-59FBF6E7CEC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a:extLst>
                  <a:ext uri="{FF2B5EF4-FFF2-40B4-BE49-F238E27FC236}">
                    <a16:creationId xmlns:a16="http://schemas.microsoft.com/office/drawing/2014/main" id="{ECA25091-1CF5-34E8-EDE1-411F9CF5FDE9}"/>
                  </a:ext>
                </a:extLst>
              </p:cNvPr>
              <p:cNvGrpSpPr/>
              <p:nvPr/>
            </p:nvGrpSpPr>
            <p:grpSpPr>
              <a:xfrm>
                <a:off x="73603" y="1301499"/>
                <a:ext cx="47624" cy="503502"/>
                <a:chOff x="73603" y="797118"/>
                <a:chExt cx="77932" cy="708288"/>
              </a:xfrm>
            </p:grpSpPr>
            <p:grpSp>
              <p:nvGrpSpPr>
                <p:cNvPr id="31" name="グループ化 30">
                  <a:extLst>
                    <a:ext uri="{FF2B5EF4-FFF2-40B4-BE49-F238E27FC236}">
                      <a16:creationId xmlns:a16="http://schemas.microsoft.com/office/drawing/2014/main" id="{4D916733-DB3F-51E8-E4EF-6B44E50DE04B}"/>
                    </a:ext>
                  </a:extLst>
                </p:cNvPr>
                <p:cNvGrpSpPr/>
                <p:nvPr/>
              </p:nvGrpSpPr>
              <p:grpSpPr>
                <a:xfrm>
                  <a:off x="73603" y="797118"/>
                  <a:ext cx="77932" cy="233922"/>
                  <a:chOff x="77932" y="797118"/>
                  <a:chExt cx="77932" cy="233922"/>
                </a:xfrm>
              </p:grpSpPr>
              <p:sp>
                <p:nvSpPr>
                  <p:cNvPr id="38" name="二等辺三角形 37">
                    <a:extLst>
                      <a:ext uri="{FF2B5EF4-FFF2-40B4-BE49-F238E27FC236}">
                        <a16:creationId xmlns:a16="http://schemas.microsoft.com/office/drawing/2014/main" id="{8412AC4F-D9F7-8A7B-2323-A9EFF3FFD5F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a:extLst>
                      <a:ext uri="{FF2B5EF4-FFF2-40B4-BE49-F238E27FC236}">
                        <a16:creationId xmlns:a16="http://schemas.microsoft.com/office/drawing/2014/main" id="{CFF20AAB-7A28-8E86-1E04-135FB12E8C7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52AA7CD1-A026-7EB8-433A-41C5152982BF}"/>
                    </a:ext>
                  </a:extLst>
                </p:cNvPr>
                <p:cNvGrpSpPr/>
                <p:nvPr/>
              </p:nvGrpSpPr>
              <p:grpSpPr>
                <a:xfrm>
                  <a:off x="73603" y="1034301"/>
                  <a:ext cx="77932" cy="233922"/>
                  <a:chOff x="77932" y="797118"/>
                  <a:chExt cx="77932" cy="233922"/>
                </a:xfrm>
              </p:grpSpPr>
              <p:sp>
                <p:nvSpPr>
                  <p:cNvPr id="36" name="二等辺三角形 35">
                    <a:extLst>
                      <a:ext uri="{FF2B5EF4-FFF2-40B4-BE49-F238E27FC236}">
                        <a16:creationId xmlns:a16="http://schemas.microsoft.com/office/drawing/2014/main" id="{23AAC4F6-1B3F-EFB5-8D8B-0909340CD00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02572BAC-F9C8-D889-0790-B79C3925A55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B3471D93-855A-CC2A-9314-33CE4B0D1F24}"/>
                    </a:ext>
                  </a:extLst>
                </p:cNvPr>
                <p:cNvGrpSpPr/>
                <p:nvPr/>
              </p:nvGrpSpPr>
              <p:grpSpPr>
                <a:xfrm>
                  <a:off x="73603" y="1271484"/>
                  <a:ext cx="77932" cy="233922"/>
                  <a:chOff x="77932" y="797118"/>
                  <a:chExt cx="77932" cy="233922"/>
                </a:xfrm>
              </p:grpSpPr>
              <p:sp>
                <p:nvSpPr>
                  <p:cNvPr id="34" name="二等辺三角形 33">
                    <a:extLst>
                      <a:ext uri="{FF2B5EF4-FFF2-40B4-BE49-F238E27FC236}">
                        <a16:creationId xmlns:a16="http://schemas.microsoft.com/office/drawing/2014/main" id="{E596E5BA-2E37-31A2-CE18-9FDD6F3DB55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68345674-0B98-5646-1D31-ECE981112BC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747F9ED7-6E14-1A2C-584E-F97700ACE434}"/>
                  </a:ext>
                </a:extLst>
              </p:cNvPr>
              <p:cNvGrpSpPr/>
              <p:nvPr/>
            </p:nvGrpSpPr>
            <p:grpSpPr>
              <a:xfrm>
                <a:off x="73603" y="1805880"/>
                <a:ext cx="47624" cy="503502"/>
                <a:chOff x="73603" y="797118"/>
                <a:chExt cx="77932" cy="708288"/>
              </a:xfrm>
            </p:grpSpPr>
            <p:grpSp>
              <p:nvGrpSpPr>
                <p:cNvPr id="41" name="グループ化 40">
                  <a:extLst>
                    <a:ext uri="{FF2B5EF4-FFF2-40B4-BE49-F238E27FC236}">
                      <a16:creationId xmlns:a16="http://schemas.microsoft.com/office/drawing/2014/main" id="{AC9BD90A-D7E9-06D4-9F45-4C210462CE96}"/>
                    </a:ext>
                  </a:extLst>
                </p:cNvPr>
                <p:cNvGrpSpPr/>
                <p:nvPr/>
              </p:nvGrpSpPr>
              <p:grpSpPr>
                <a:xfrm>
                  <a:off x="73603" y="797118"/>
                  <a:ext cx="77932" cy="233922"/>
                  <a:chOff x="77932" y="797118"/>
                  <a:chExt cx="77932" cy="233922"/>
                </a:xfrm>
              </p:grpSpPr>
              <p:sp>
                <p:nvSpPr>
                  <p:cNvPr id="48" name="二等辺三角形 47">
                    <a:extLst>
                      <a:ext uri="{FF2B5EF4-FFF2-40B4-BE49-F238E27FC236}">
                        <a16:creationId xmlns:a16="http://schemas.microsoft.com/office/drawing/2014/main" id="{D4CCD206-467A-150A-FD65-E4FEE3F8D7E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81BCA26E-5DA9-8AE2-3D9E-B5487DBA389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9B8B79B8-446A-EE41-DFE9-FD2611386DFB}"/>
                    </a:ext>
                  </a:extLst>
                </p:cNvPr>
                <p:cNvGrpSpPr/>
                <p:nvPr/>
              </p:nvGrpSpPr>
              <p:grpSpPr>
                <a:xfrm>
                  <a:off x="73603" y="1034301"/>
                  <a:ext cx="77932" cy="233922"/>
                  <a:chOff x="77932" y="797118"/>
                  <a:chExt cx="77932" cy="233922"/>
                </a:xfrm>
              </p:grpSpPr>
              <p:sp>
                <p:nvSpPr>
                  <p:cNvPr id="46" name="二等辺三角形 45">
                    <a:extLst>
                      <a:ext uri="{FF2B5EF4-FFF2-40B4-BE49-F238E27FC236}">
                        <a16:creationId xmlns:a16="http://schemas.microsoft.com/office/drawing/2014/main" id="{8B564A47-984C-E7AA-22B0-D3458F6E9C7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5C626636-98B8-6EFA-0655-61966BC56B2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93024816-76AC-4048-0F69-3E33505DB48C}"/>
                    </a:ext>
                  </a:extLst>
                </p:cNvPr>
                <p:cNvGrpSpPr/>
                <p:nvPr/>
              </p:nvGrpSpPr>
              <p:grpSpPr>
                <a:xfrm>
                  <a:off x="73603" y="1271484"/>
                  <a:ext cx="77932" cy="233922"/>
                  <a:chOff x="77932" y="797118"/>
                  <a:chExt cx="77932" cy="233922"/>
                </a:xfrm>
              </p:grpSpPr>
              <p:sp>
                <p:nvSpPr>
                  <p:cNvPr id="44" name="二等辺三角形 43">
                    <a:extLst>
                      <a:ext uri="{FF2B5EF4-FFF2-40B4-BE49-F238E27FC236}">
                        <a16:creationId xmlns:a16="http://schemas.microsoft.com/office/drawing/2014/main" id="{B5BFA76B-D1A7-750C-33C6-EE158E8E297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F12A4B6E-B4AC-DEFE-F5CA-31A2BC05022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51" name="グループ化 50">
              <a:extLst>
                <a:ext uri="{FF2B5EF4-FFF2-40B4-BE49-F238E27FC236}">
                  <a16:creationId xmlns:a16="http://schemas.microsoft.com/office/drawing/2014/main" id="{29B40F93-B05C-5B1B-5E82-F3A2BAECD2F8}"/>
                </a:ext>
              </a:extLst>
            </p:cNvPr>
            <p:cNvGrpSpPr/>
            <p:nvPr/>
          </p:nvGrpSpPr>
          <p:grpSpPr>
            <a:xfrm>
              <a:off x="155545" y="1839764"/>
              <a:ext cx="47624" cy="1512264"/>
              <a:chOff x="73603" y="797118"/>
              <a:chExt cx="47624" cy="1512264"/>
            </a:xfrm>
          </p:grpSpPr>
          <p:grpSp>
            <p:nvGrpSpPr>
              <p:cNvPr id="52" name="グループ化 51">
                <a:extLst>
                  <a:ext uri="{FF2B5EF4-FFF2-40B4-BE49-F238E27FC236}">
                    <a16:creationId xmlns:a16="http://schemas.microsoft.com/office/drawing/2014/main" id="{B8DA7A2B-D531-F4B0-9386-01110F525C23}"/>
                  </a:ext>
                </a:extLst>
              </p:cNvPr>
              <p:cNvGrpSpPr/>
              <p:nvPr/>
            </p:nvGrpSpPr>
            <p:grpSpPr>
              <a:xfrm>
                <a:off x="73603" y="797118"/>
                <a:ext cx="47624" cy="503502"/>
                <a:chOff x="73603" y="797118"/>
                <a:chExt cx="77932" cy="708288"/>
              </a:xfrm>
            </p:grpSpPr>
            <p:grpSp>
              <p:nvGrpSpPr>
                <p:cNvPr id="73" name="グループ化 72">
                  <a:extLst>
                    <a:ext uri="{FF2B5EF4-FFF2-40B4-BE49-F238E27FC236}">
                      <a16:creationId xmlns:a16="http://schemas.microsoft.com/office/drawing/2014/main" id="{FA4B8838-DA07-4398-FBBA-F2358161D000}"/>
                    </a:ext>
                  </a:extLst>
                </p:cNvPr>
                <p:cNvGrpSpPr/>
                <p:nvPr/>
              </p:nvGrpSpPr>
              <p:grpSpPr>
                <a:xfrm>
                  <a:off x="73603" y="797118"/>
                  <a:ext cx="77932" cy="233922"/>
                  <a:chOff x="77932" y="797118"/>
                  <a:chExt cx="77932" cy="233922"/>
                </a:xfrm>
              </p:grpSpPr>
              <p:sp>
                <p:nvSpPr>
                  <p:cNvPr id="80" name="二等辺三角形 79">
                    <a:extLst>
                      <a:ext uri="{FF2B5EF4-FFF2-40B4-BE49-F238E27FC236}">
                        <a16:creationId xmlns:a16="http://schemas.microsoft.com/office/drawing/2014/main" id="{E26C4925-FCC0-B744-F676-958E30E793C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二等辺三角形 80">
                    <a:extLst>
                      <a:ext uri="{FF2B5EF4-FFF2-40B4-BE49-F238E27FC236}">
                        <a16:creationId xmlns:a16="http://schemas.microsoft.com/office/drawing/2014/main" id="{BAE9272C-25B0-5B13-1E5F-E482F9E625A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a:extLst>
                    <a:ext uri="{FF2B5EF4-FFF2-40B4-BE49-F238E27FC236}">
                      <a16:creationId xmlns:a16="http://schemas.microsoft.com/office/drawing/2014/main" id="{8760F587-6DD7-85BA-FA8E-43C76914EF5B}"/>
                    </a:ext>
                  </a:extLst>
                </p:cNvPr>
                <p:cNvGrpSpPr/>
                <p:nvPr/>
              </p:nvGrpSpPr>
              <p:grpSpPr>
                <a:xfrm>
                  <a:off x="73603" y="1034301"/>
                  <a:ext cx="77932" cy="233922"/>
                  <a:chOff x="77932" y="797118"/>
                  <a:chExt cx="77932" cy="233922"/>
                </a:xfrm>
              </p:grpSpPr>
              <p:sp>
                <p:nvSpPr>
                  <p:cNvPr id="78" name="二等辺三角形 77">
                    <a:extLst>
                      <a:ext uri="{FF2B5EF4-FFF2-40B4-BE49-F238E27FC236}">
                        <a16:creationId xmlns:a16="http://schemas.microsoft.com/office/drawing/2014/main" id="{5CE53FAA-0137-CCA7-2024-A72A215FB4D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a:extLst>
                      <a:ext uri="{FF2B5EF4-FFF2-40B4-BE49-F238E27FC236}">
                        <a16:creationId xmlns:a16="http://schemas.microsoft.com/office/drawing/2014/main" id="{66EB51DC-9B6E-F160-05D2-AF3D33B7027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a:extLst>
                    <a:ext uri="{FF2B5EF4-FFF2-40B4-BE49-F238E27FC236}">
                      <a16:creationId xmlns:a16="http://schemas.microsoft.com/office/drawing/2014/main" id="{3529351C-5D38-1D51-7C54-186C181D2B31}"/>
                    </a:ext>
                  </a:extLst>
                </p:cNvPr>
                <p:cNvGrpSpPr/>
                <p:nvPr/>
              </p:nvGrpSpPr>
              <p:grpSpPr>
                <a:xfrm>
                  <a:off x="73603" y="1271484"/>
                  <a:ext cx="77932" cy="233922"/>
                  <a:chOff x="77932" y="797118"/>
                  <a:chExt cx="77932" cy="233922"/>
                </a:xfrm>
              </p:grpSpPr>
              <p:sp>
                <p:nvSpPr>
                  <p:cNvPr id="76" name="二等辺三角形 75">
                    <a:extLst>
                      <a:ext uri="{FF2B5EF4-FFF2-40B4-BE49-F238E27FC236}">
                        <a16:creationId xmlns:a16="http://schemas.microsoft.com/office/drawing/2014/main" id="{A1AD906E-1CAE-AB3D-714C-03075306AF8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a:extLst>
                      <a:ext uri="{FF2B5EF4-FFF2-40B4-BE49-F238E27FC236}">
                        <a16:creationId xmlns:a16="http://schemas.microsoft.com/office/drawing/2014/main" id="{3F0A68DF-3B74-7835-CC4A-4B87AFD3556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3" name="グループ化 52">
                <a:extLst>
                  <a:ext uri="{FF2B5EF4-FFF2-40B4-BE49-F238E27FC236}">
                    <a16:creationId xmlns:a16="http://schemas.microsoft.com/office/drawing/2014/main" id="{CDF923AC-E602-F1DA-3C6F-B2E01313336D}"/>
                  </a:ext>
                </a:extLst>
              </p:cNvPr>
              <p:cNvGrpSpPr/>
              <p:nvPr/>
            </p:nvGrpSpPr>
            <p:grpSpPr>
              <a:xfrm>
                <a:off x="73603" y="1301499"/>
                <a:ext cx="47624" cy="503502"/>
                <a:chOff x="73603" y="797118"/>
                <a:chExt cx="77932" cy="708288"/>
              </a:xfrm>
            </p:grpSpPr>
            <p:grpSp>
              <p:nvGrpSpPr>
                <p:cNvPr id="64" name="グループ化 63">
                  <a:extLst>
                    <a:ext uri="{FF2B5EF4-FFF2-40B4-BE49-F238E27FC236}">
                      <a16:creationId xmlns:a16="http://schemas.microsoft.com/office/drawing/2014/main" id="{8812681B-190C-0406-6D1B-1A7AD2F2E24B}"/>
                    </a:ext>
                  </a:extLst>
                </p:cNvPr>
                <p:cNvGrpSpPr/>
                <p:nvPr/>
              </p:nvGrpSpPr>
              <p:grpSpPr>
                <a:xfrm>
                  <a:off x="73603" y="797118"/>
                  <a:ext cx="77932" cy="233922"/>
                  <a:chOff x="77932" y="797118"/>
                  <a:chExt cx="77932" cy="233922"/>
                </a:xfrm>
              </p:grpSpPr>
              <p:sp>
                <p:nvSpPr>
                  <p:cNvPr id="71" name="二等辺三角形 70">
                    <a:extLst>
                      <a:ext uri="{FF2B5EF4-FFF2-40B4-BE49-F238E27FC236}">
                        <a16:creationId xmlns:a16="http://schemas.microsoft.com/office/drawing/2014/main" id="{7604B8B4-B67D-D8B9-6A25-F04F51883E8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71">
                    <a:extLst>
                      <a:ext uri="{FF2B5EF4-FFF2-40B4-BE49-F238E27FC236}">
                        <a16:creationId xmlns:a16="http://schemas.microsoft.com/office/drawing/2014/main" id="{BCE670B8-0632-7422-B969-B11168EBC56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A8EFD12A-2B20-073F-21C2-85D2F338AB8D}"/>
                    </a:ext>
                  </a:extLst>
                </p:cNvPr>
                <p:cNvGrpSpPr/>
                <p:nvPr/>
              </p:nvGrpSpPr>
              <p:grpSpPr>
                <a:xfrm>
                  <a:off x="73603" y="1034301"/>
                  <a:ext cx="77932" cy="233922"/>
                  <a:chOff x="77932" y="797118"/>
                  <a:chExt cx="77932" cy="233922"/>
                </a:xfrm>
              </p:grpSpPr>
              <p:sp>
                <p:nvSpPr>
                  <p:cNvPr id="69" name="二等辺三角形 68">
                    <a:extLst>
                      <a:ext uri="{FF2B5EF4-FFF2-40B4-BE49-F238E27FC236}">
                        <a16:creationId xmlns:a16="http://schemas.microsoft.com/office/drawing/2014/main" id="{89CBA60E-83B2-336D-597A-863776F15EE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a:extLst>
                      <a:ext uri="{FF2B5EF4-FFF2-40B4-BE49-F238E27FC236}">
                        <a16:creationId xmlns:a16="http://schemas.microsoft.com/office/drawing/2014/main" id="{024ACD87-02D5-2DA0-F52B-B513C577A0D9}"/>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6D92CA41-6551-A2F1-73E5-6CF2C2A1484A}"/>
                    </a:ext>
                  </a:extLst>
                </p:cNvPr>
                <p:cNvGrpSpPr/>
                <p:nvPr/>
              </p:nvGrpSpPr>
              <p:grpSpPr>
                <a:xfrm>
                  <a:off x="73603" y="1271484"/>
                  <a:ext cx="77932" cy="233922"/>
                  <a:chOff x="77932" y="797118"/>
                  <a:chExt cx="77932" cy="233922"/>
                </a:xfrm>
              </p:grpSpPr>
              <p:sp>
                <p:nvSpPr>
                  <p:cNvPr id="67" name="二等辺三角形 66">
                    <a:extLst>
                      <a:ext uri="{FF2B5EF4-FFF2-40B4-BE49-F238E27FC236}">
                        <a16:creationId xmlns:a16="http://schemas.microsoft.com/office/drawing/2014/main" id="{944DD231-98B5-273A-6E51-5106CE9E286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a:extLst>
                      <a:ext uri="{FF2B5EF4-FFF2-40B4-BE49-F238E27FC236}">
                        <a16:creationId xmlns:a16="http://schemas.microsoft.com/office/drawing/2014/main" id="{1EA6F242-7391-6EF6-3104-09097838C9B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グループ化 53">
                <a:extLst>
                  <a:ext uri="{FF2B5EF4-FFF2-40B4-BE49-F238E27FC236}">
                    <a16:creationId xmlns:a16="http://schemas.microsoft.com/office/drawing/2014/main" id="{448BC242-6DD3-3F88-9CEA-25A0E5D33212}"/>
                  </a:ext>
                </a:extLst>
              </p:cNvPr>
              <p:cNvGrpSpPr/>
              <p:nvPr/>
            </p:nvGrpSpPr>
            <p:grpSpPr>
              <a:xfrm>
                <a:off x="73603" y="1805880"/>
                <a:ext cx="47624" cy="503502"/>
                <a:chOff x="73603" y="797118"/>
                <a:chExt cx="77932" cy="708288"/>
              </a:xfrm>
            </p:grpSpPr>
            <p:grpSp>
              <p:nvGrpSpPr>
                <p:cNvPr id="55" name="グループ化 54">
                  <a:extLst>
                    <a:ext uri="{FF2B5EF4-FFF2-40B4-BE49-F238E27FC236}">
                      <a16:creationId xmlns:a16="http://schemas.microsoft.com/office/drawing/2014/main" id="{21260269-5D22-20B6-8668-47AA470EABAF}"/>
                    </a:ext>
                  </a:extLst>
                </p:cNvPr>
                <p:cNvGrpSpPr/>
                <p:nvPr/>
              </p:nvGrpSpPr>
              <p:grpSpPr>
                <a:xfrm>
                  <a:off x="73603" y="797118"/>
                  <a:ext cx="77932" cy="233922"/>
                  <a:chOff x="77932" y="797118"/>
                  <a:chExt cx="77932" cy="233922"/>
                </a:xfrm>
              </p:grpSpPr>
              <p:sp>
                <p:nvSpPr>
                  <p:cNvPr id="62" name="二等辺三角形 61">
                    <a:extLst>
                      <a:ext uri="{FF2B5EF4-FFF2-40B4-BE49-F238E27FC236}">
                        <a16:creationId xmlns:a16="http://schemas.microsoft.com/office/drawing/2014/main" id="{61136AC2-DE1C-68BD-AF37-5FA040CEE56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a:extLst>
                      <a:ext uri="{FF2B5EF4-FFF2-40B4-BE49-F238E27FC236}">
                        <a16:creationId xmlns:a16="http://schemas.microsoft.com/office/drawing/2014/main" id="{2337FFF5-976B-85D9-7528-1E640D83F47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E39EF9B2-7B8E-9B52-F6E9-D52531C86E11}"/>
                    </a:ext>
                  </a:extLst>
                </p:cNvPr>
                <p:cNvGrpSpPr/>
                <p:nvPr/>
              </p:nvGrpSpPr>
              <p:grpSpPr>
                <a:xfrm>
                  <a:off x="73603" y="1034301"/>
                  <a:ext cx="77932" cy="233922"/>
                  <a:chOff x="77932" y="797118"/>
                  <a:chExt cx="77932" cy="233922"/>
                </a:xfrm>
              </p:grpSpPr>
              <p:sp>
                <p:nvSpPr>
                  <p:cNvPr id="60" name="二等辺三角形 59">
                    <a:extLst>
                      <a:ext uri="{FF2B5EF4-FFF2-40B4-BE49-F238E27FC236}">
                        <a16:creationId xmlns:a16="http://schemas.microsoft.com/office/drawing/2014/main" id="{B84B25D5-0337-2C54-988A-85FFEDD8885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a:extLst>
                      <a:ext uri="{FF2B5EF4-FFF2-40B4-BE49-F238E27FC236}">
                        <a16:creationId xmlns:a16="http://schemas.microsoft.com/office/drawing/2014/main" id="{70573483-C7FD-8641-E6CF-521A6A68C05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1F1EB901-5AE7-5C24-3DAE-4678420C7927}"/>
                    </a:ext>
                  </a:extLst>
                </p:cNvPr>
                <p:cNvGrpSpPr/>
                <p:nvPr/>
              </p:nvGrpSpPr>
              <p:grpSpPr>
                <a:xfrm>
                  <a:off x="73603" y="1271484"/>
                  <a:ext cx="77932" cy="233922"/>
                  <a:chOff x="77932" y="797118"/>
                  <a:chExt cx="77932" cy="233922"/>
                </a:xfrm>
              </p:grpSpPr>
              <p:sp>
                <p:nvSpPr>
                  <p:cNvPr id="58" name="二等辺三角形 57">
                    <a:extLst>
                      <a:ext uri="{FF2B5EF4-FFF2-40B4-BE49-F238E27FC236}">
                        <a16:creationId xmlns:a16="http://schemas.microsoft.com/office/drawing/2014/main" id="{3CA454F1-93F1-DE07-ADD8-AB902516D41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DF965107-643A-E7D4-B806-1E380597EC9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82" name="グループ化 81">
              <a:extLst>
                <a:ext uri="{FF2B5EF4-FFF2-40B4-BE49-F238E27FC236}">
                  <a16:creationId xmlns:a16="http://schemas.microsoft.com/office/drawing/2014/main" id="{886DCC36-982B-0C30-8EE9-07834CF06470}"/>
                </a:ext>
              </a:extLst>
            </p:cNvPr>
            <p:cNvGrpSpPr/>
            <p:nvPr/>
          </p:nvGrpSpPr>
          <p:grpSpPr>
            <a:xfrm>
              <a:off x="155545" y="3343073"/>
              <a:ext cx="47624" cy="1512264"/>
              <a:chOff x="73603" y="797118"/>
              <a:chExt cx="47624" cy="1512264"/>
            </a:xfrm>
          </p:grpSpPr>
          <p:grpSp>
            <p:nvGrpSpPr>
              <p:cNvPr id="83" name="グループ化 82">
                <a:extLst>
                  <a:ext uri="{FF2B5EF4-FFF2-40B4-BE49-F238E27FC236}">
                    <a16:creationId xmlns:a16="http://schemas.microsoft.com/office/drawing/2014/main" id="{91A35008-61AC-4BC6-EF8E-F5C8615E1137}"/>
                  </a:ext>
                </a:extLst>
              </p:cNvPr>
              <p:cNvGrpSpPr/>
              <p:nvPr/>
            </p:nvGrpSpPr>
            <p:grpSpPr>
              <a:xfrm>
                <a:off x="73603" y="797118"/>
                <a:ext cx="47624" cy="503502"/>
                <a:chOff x="73603" y="797118"/>
                <a:chExt cx="77932" cy="708288"/>
              </a:xfrm>
            </p:grpSpPr>
            <p:grpSp>
              <p:nvGrpSpPr>
                <p:cNvPr id="104" name="グループ化 103">
                  <a:extLst>
                    <a:ext uri="{FF2B5EF4-FFF2-40B4-BE49-F238E27FC236}">
                      <a16:creationId xmlns:a16="http://schemas.microsoft.com/office/drawing/2014/main" id="{FD7B32EF-FE69-684F-42AC-7AB4C5A4D442}"/>
                    </a:ext>
                  </a:extLst>
                </p:cNvPr>
                <p:cNvGrpSpPr/>
                <p:nvPr/>
              </p:nvGrpSpPr>
              <p:grpSpPr>
                <a:xfrm>
                  <a:off x="73603" y="797118"/>
                  <a:ext cx="77932" cy="233922"/>
                  <a:chOff x="77932" y="797118"/>
                  <a:chExt cx="77932" cy="233922"/>
                </a:xfrm>
              </p:grpSpPr>
              <p:sp>
                <p:nvSpPr>
                  <p:cNvPr id="111" name="二等辺三角形 110">
                    <a:extLst>
                      <a:ext uri="{FF2B5EF4-FFF2-40B4-BE49-F238E27FC236}">
                        <a16:creationId xmlns:a16="http://schemas.microsoft.com/office/drawing/2014/main" id="{0BED25DF-3A19-5534-182B-245B5C1CD86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二等辺三角形 111">
                    <a:extLst>
                      <a:ext uri="{FF2B5EF4-FFF2-40B4-BE49-F238E27FC236}">
                        <a16:creationId xmlns:a16="http://schemas.microsoft.com/office/drawing/2014/main" id="{E685E8FF-74C8-4F21-8B0F-E65F76A9F4D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a:extLst>
                    <a:ext uri="{FF2B5EF4-FFF2-40B4-BE49-F238E27FC236}">
                      <a16:creationId xmlns:a16="http://schemas.microsoft.com/office/drawing/2014/main" id="{5219D8E6-7237-4914-7115-BB6B03A7BD34}"/>
                    </a:ext>
                  </a:extLst>
                </p:cNvPr>
                <p:cNvGrpSpPr/>
                <p:nvPr/>
              </p:nvGrpSpPr>
              <p:grpSpPr>
                <a:xfrm>
                  <a:off x="73603" y="1034301"/>
                  <a:ext cx="77932" cy="233922"/>
                  <a:chOff x="77932" y="797118"/>
                  <a:chExt cx="77932" cy="233922"/>
                </a:xfrm>
              </p:grpSpPr>
              <p:sp>
                <p:nvSpPr>
                  <p:cNvPr id="109" name="二等辺三角形 108">
                    <a:extLst>
                      <a:ext uri="{FF2B5EF4-FFF2-40B4-BE49-F238E27FC236}">
                        <a16:creationId xmlns:a16="http://schemas.microsoft.com/office/drawing/2014/main" id="{B790FE0A-E5F8-C8BE-5E86-71275E32B55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二等辺三角形 109">
                    <a:extLst>
                      <a:ext uri="{FF2B5EF4-FFF2-40B4-BE49-F238E27FC236}">
                        <a16:creationId xmlns:a16="http://schemas.microsoft.com/office/drawing/2014/main" id="{865FD940-DD4D-B889-89C6-D10C861C238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グループ化 105">
                  <a:extLst>
                    <a:ext uri="{FF2B5EF4-FFF2-40B4-BE49-F238E27FC236}">
                      <a16:creationId xmlns:a16="http://schemas.microsoft.com/office/drawing/2014/main" id="{B6566761-F8E8-8A6F-19A3-4F7BBF0749AA}"/>
                    </a:ext>
                  </a:extLst>
                </p:cNvPr>
                <p:cNvGrpSpPr/>
                <p:nvPr/>
              </p:nvGrpSpPr>
              <p:grpSpPr>
                <a:xfrm>
                  <a:off x="73603" y="1271484"/>
                  <a:ext cx="77932" cy="233922"/>
                  <a:chOff x="77932" y="797118"/>
                  <a:chExt cx="77932" cy="233922"/>
                </a:xfrm>
              </p:grpSpPr>
              <p:sp>
                <p:nvSpPr>
                  <p:cNvPr id="107" name="二等辺三角形 106">
                    <a:extLst>
                      <a:ext uri="{FF2B5EF4-FFF2-40B4-BE49-F238E27FC236}">
                        <a16:creationId xmlns:a16="http://schemas.microsoft.com/office/drawing/2014/main" id="{5B012525-D2E1-81D3-26D5-D6C63132F5A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a:extLst>
                      <a:ext uri="{FF2B5EF4-FFF2-40B4-BE49-F238E27FC236}">
                        <a16:creationId xmlns:a16="http://schemas.microsoft.com/office/drawing/2014/main" id="{284197CC-327B-0C0E-5B3D-520EDCB7B91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4" name="グループ化 83">
                <a:extLst>
                  <a:ext uri="{FF2B5EF4-FFF2-40B4-BE49-F238E27FC236}">
                    <a16:creationId xmlns:a16="http://schemas.microsoft.com/office/drawing/2014/main" id="{7151F0F3-E87A-4A3E-4466-2EAE18E24BC1}"/>
                  </a:ext>
                </a:extLst>
              </p:cNvPr>
              <p:cNvGrpSpPr/>
              <p:nvPr/>
            </p:nvGrpSpPr>
            <p:grpSpPr>
              <a:xfrm>
                <a:off x="73603" y="1301499"/>
                <a:ext cx="47624" cy="503502"/>
                <a:chOff x="73603" y="797118"/>
                <a:chExt cx="77932" cy="708288"/>
              </a:xfrm>
            </p:grpSpPr>
            <p:grpSp>
              <p:nvGrpSpPr>
                <p:cNvPr id="95" name="グループ化 94">
                  <a:extLst>
                    <a:ext uri="{FF2B5EF4-FFF2-40B4-BE49-F238E27FC236}">
                      <a16:creationId xmlns:a16="http://schemas.microsoft.com/office/drawing/2014/main" id="{AD3BD46D-96C2-399D-FBB0-D8D1B5B2BEF2}"/>
                    </a:ext>
                  </a:extLst>
                </p:cNvPr>
                <p:cNvGrpSpPr/>
                <p:nvPr/>
              </p:nvGrpSpPr>
              <p:grpSpPr>
                <a:xfrm>
                  <a:off x="73603" y="797118"/>
                  <a:ext cx="77932" cy="233922"/>
                  <a:chOff x="77932" y="797118"/>
                  <a:chExt cx="77932" cy="233922"/>
                </a:xfrm>
              </p:grpSpPr>
              <p:sp>
                <p:nvSpPr>
                  <p:cNvPr id="102" name="二等辺三角形 101">
                    <a:extLst>
                      <a:ext uri="{FF2B5EF4-FFF2-40B4-BE49-F238E27FC236}">
                        <a16:creationId xmlns:a16="http://schemas.microsoft.com/office/drawing/2014/main" id="{AD9A7E49-8C06-B7CB-080E-4872B65774B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二等辺三角形 102">
                    <a:extLst>
                      <a:ext uri="{FF2B5EF4-FFF2-40B4-BE49-F238E27FC236}">
                        <a16:creationId xmlns:a16="http://schemas.microsoft.com/office/drawing/2014/main" id="{60409FCD-F349-5582-EBA3-C413E058D92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a:extLst>
                    <a:ext uri="{FF2B5EF4-FFF2-40B4-BE49-F238E27FC236}">
                      <a16:creationId xmlns:a16="http://schemas.microsoft.com/office/drawing/2014/main" id="{8ADD54A8-EFA2-66A1-A119-366913F542CF}"/>
                    </a:ext>
                  </a:extLst>
                </p:cNvPr>
                <p:cNvGrpSpPr/>
                <p:nvPr/>
              </p:nvGrpSpPr>
              <p:grpSpPr>
                <a:xfrm>
                  <a:off x="73603" y="1034301"/>
                  <a:ext cx="77932" cy="233922"/>
                  <a:chOff x="77932" y="797118"/>
                  <a:chExt cx="77932" cy="233922"/>
                </a:xfrm>
              </p:grpSpPr>
              <p:sp>
                <p:nvSpPr>
                  <p:cNvPr id="100" name="二等辺三角形 99">
                    <a:extLst>
                      <a:ext uri="{FF2B5EF4-FFF2-40B4-BE49-F238E27FC236}">
                        <a16:creationId xmlns:a16="http://schemas.microsoft.com/office/drawing/2014/main" id="{73822619-F0E0-3195-B84D-E35A5D83290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二等辺三角形 100">
                    <a:extLst>
                      <a:ext uri="{FF2B5EF4-FFF2-40B4-BE49-F238E27FC236}">
                        <a16:creationId xmlns:a16="http://schemas.microsoft.com/office/drawing/2014/main" id="{62DF415F-3A7B-CB6A-EF3C-1B019373827D}"/>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5A66F522-8A19-9E12-4CF1-4550D1C49166}"/>
                    </a:ext>
                  </a:extLst>
                </p:cNvPr>
                <p:cNvGrpSpPr/>
                <p:nvPr/>
              </p:nvGrpSpPr>
              <p:grpSpPr>
                <a:xfrm>
                  <a:off x="73603" y="1271484"/>
                  <a:ext cx="77932" cy="233922"/>
                  <a:chOff x="77932" y="797118"/>
                  <a:chExt cx="77932" cy="233922"/>
                </a:xfrm>
              </p:grpSpPr>
              <p:sp>
                <p:nvSpPr>
                  <p:cNvPr id="98" name="二等辺三角形 97">
                    <a:extLst>
                      <a:ext uri="{FF2B5EF4-FFF2-40B4-BE49-F238E27FC236}">
                        <a16:creationId xmlns:a16="http://schemas.microsoft.com/office/drawing/2014/main" id="{5266E17D-71C2-B8D2-CD0A-1601E580028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776158BF-BC51-9123-8305-F9A83579D34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5" name="グループ化 84">
                <a:extLst>
                  <a:ext uri="{FF2B5EF4-FFF2-40B4-BE49-F238E27FC236}">
                    <a16:creationId xmlns:a16="http://schemas.microsoft.com/office/drawing/2014/main" id="{FC563981-204A-26A0-EC01-67FD0CED3771}"/>
                  </a:ext>
                </a:extLst>
              </p:cNvPr>
              <p:cNvGrpSpPr/>
              <p:nvPr/>
            </p:nvGrpSpPr>
            <p:grpSpPr>
              <a:xfrm>
                <a:off x="73603" y="1805880"/>
                <a:ext cx="47624" cy="503502"/>
                <a:chOff x="73603" y="797118"/>
                <a:chExt cx="77932" cy="708288"/>
              </a:xfrm>
            </p:grpSpPr>
            <p:grpSp>
              <p:nvGrpSpPr>
                <p:cNvPr id="86" name="グループ化 85">
                  <a:extLst>
                    <a:ext uri="{FF2B5EF4-FFF2-40B4-BE49-F238E27FC236}">
                      <a16:creationId xmlns:a16="http://schemas.microsoft.com/office/drawing/2014/main" id="{6DCC4509-E817-2617-E847-D80A966971DB}"/>
                    </a:ext>
                  </a:extLst>
                </p:cNvPr>
                <p:cNvGrpSpPr/>
                <p:nvPr/>
              </p:nvGrpSpPr>
              <p:grpSpPr>
                <a:xfrm>
                  <a:off x="73603" y="797118"/>
                  <a:ext cx="77932" cy="233922"/>
                  <a:chOff x="77932" y="797118"/>
                  <a:chExt cx="77932" cy="233922"/>
                </a:xfrm>
              </p:grpSpPr>
              <p:sp>
                <p:nvSpPr>
                  <p:cNvPr id="93" name="二等辺三角形 92">
                    <a:extLst>
                      <a:ext uri="{FF2B5EF4-FFF2-40B4-BE49-F238E27FC236}">
                        <a16:creationId xmlns:a16="http://schemas.microsoft.com/office/drawing/2014/main" id="{A9690614-066E-7C24-398F-2AC6FCF3502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二等辺三角形 93">
                    <a:extLst>
                      <a:ext uri="{FF2B5EF4-FFF2-40B4-BE49-F238E27FC236}">
                        <a16:creationId xmlns:a16="http://schemas.microsoft.com/office/drawing/2014/main" id="{0D93F426-6289-7683-DFD4-8510988835C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ED83B1EF-CE53-3920-7EBC-2285EAFE668D}"/>
                    </a:ext>
                  </a:extLst>
                </p:cNvPr>
                <p:cNvGrpSpPr/>
                <p:nvPr/>
              </p:nvGrpSpPr>
              <p:grpSpPr>
                <a:xfrm>
                  <a:off x="73603" y="1034301"/>
                  <a:ext cx="77932" cy="233922"/>
                  <a:chOff x="77932" y="797118"/>
                  <a:chExt cx="77932" cy="233922"/>
                </a:xfrm>
              </p:grpSpPr>
              <p:sp>
                <p:nvSpPr>
                  <p:cNvPr id="91" name="二等辺三角形 90">
                    <a:extLst>
                      <a:ext uri="{FF2B5EF4-FFF2-40B4-BE49-F238E27FC236}">
                        <a16:creationId xmlns:a16="http://schemas.microsoft.com/office/drawing/2014/main" id="{7F6234B7-5CE0-C68A-2C19-3446EDC2D6B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二等辺三角形 91">
                    <a:extLst>
                      <a:ext uri="{FF2B5EF4-FFF2-40B4-BE49-F238E27FC236}">
                        <a16:creationId xmlns:a16="http://schemas.microsoft.com/office/drawing/2014/main" id="{92DC3E48-BD1A-6ADD-A0CE-EE9FF36B5F5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a:extLst>
                    <a:ext uri="{FF2B5EF4-FFF2-40B4-BE49-F238E27FC236}">
                      <a16:creationId xmlns:a16="http://schemas.microsoft.com/office/drawing/2014/main" id="{F4D40BB6-5721-0109-2257-32E11BB5194A}"/>
                    </a:ext>
                  </a:extLst>
                </p:cNvPr>
                <p:cNvGrpSpPr/>
                <p:nvPr/>
              </p:nvGrpSpPr>
              <p:grpSpPr>
                <a:xfrm>
                  <a:off x="73603" y="1271484"/>
                  <a:ext cx="77932" cy="233922"/>
                  <a:chOff x="77932" y="797118"/>
                  <a:chExt cx="77932" cy="233922"/>
                </a:xfrm>
              </p:grpSpPr>
              <p:sp>
                <p:nvSpPr>
                  <p:cNvPr id="89" name="二等辺三角形 88">
                    <a:extLst>
                      <a:ext uri="{FF2B5EF4-FFF2-40B4-BE49-F238E27FC236}">
                        <a16:creationId xmlns:a16="http://schemas.microsoft.com/office/drawing/2014/main" id="{7545375C-9235-CAC6-DE02-B92979D5E49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二等辺三角形 89">
                    <a:extLst>
                      <a:ext uri="{FF2B5EF4-FFF2-40B4-BE49-F238E27FC236}">
                        <a16:creationId xmlns:a16="http://schemas.microsoft.com/office/drawing/2014/main" id="{A9191969-E51D-900B-EBD6-E6342529443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13" name="グループ化 112">
              <a:extLst>
                <a:ext uri="{FF2B5EF4-FFF2-40B4-BE49-F238E27FC236}">
                  <a16:creationId xmlns:a16="http://schemas.microsoft.com/office/drawing/2014/main" id="{468BD834-785A-E9A0-E302-5C9DBC5CEA5C}"/>
                </a:ext>
              </a:extLst>
            </p:cNvPr>
            <p:cNvGrpSpPr/>
            <p:nvPr/>
          </p:nvGrpSpPr>
          <p:grpSpPr>
            <a:xfrm>
              <a:off x="155545" y="6349691"/>
              <a:ext cx="47624" cy="1512264"/>
              <a:chOff x="73603" y="797118"/>
              <a:chExt cx="47624" cy="1512264"/>
            </a:xfrm>
          </p:grpSpPr>
          <p:grpSp>
            <p:nvGrpSpPr>
              <p:cNvPr id="114" name="グループ化 113">
                <a:extLst>
                  <a:ext uri="{FF2B5EF4-FFF2-40B4-BE49-F238E27FC236}">
                    <a16:creationId xmlns:a16="http://schemas.microsoft.com/office/drawing/2014/main" id="{A403ED04-DFA9-C7D5-64FD-200AA1ABD381}"/>
                  </a:ext>
                </a:extLst>
              </p:cNvPr>
              <p:cNvGrpSpPr/>
              <p:nvPr/>
            </p:nvGrpSpPr>
            <p:grpSpPr>
              <a:xfrm>
                <a:off x="73603" y="797118"/>
                <a:ext cx="47624" cy="503502"/>
                <a:chOff x="73603" y="797118"/>
                <a:chExt cx="77932" cy="708288"/>
              </a:xfrm>
            </p:grpSpPr>
            <p:grpSp>
              <p:nvGrpSpPr>
                <p:cNvPr id="135" name="グループ化 134">
                  <a:extLst>
                    <a:ext uri="{FF2B5EF4-FFF2-40B4-BE49-F238E27FC236}">
                      <a16:creationId xmlns:a16="http://schemas.microsoft.com/office/drawing/2014/main" id="{4AC0DCCB-134F-855E-4AFF-67A32E00E259}"/>
                    </a:ext>
                  </a:extLst>
                </p:cNvPr>
                <p:cNvGrpSpPr/>
                <p:nvPr/>
              </p:nvGrpSpPr>
              <p:grpSpPr>
                <a:xfrm>
                  <a:off x="73603" y="797118"/>
                  <a:ext cx="77932" cy="233922"/>
                  <a:chOff x="77932" y="797118"/>
                  <a:chExt cx="77932" cy="233922"/>
                </a:xfrm>
              </p:grpSpPr>
              <p:sp>
                <p:nvSpPr>
                  <p:cNvPr id="142" name="二等辺三角形 141">
                    <a:extLst>
                      <a:ext uri="{FF2B5EF4-FFF2-40B4-BE49-F238E27FC236}">
                        <a16:creationId xmlns:a16="http://schemas.microsoft.com/office/drawing/2014/main" id="{DFC3308A-CD19-5A8E-3DD9-607A4EF97CA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二等辺三角形 142">
                    <a:extLst>
                      <a:ext uri="{FF2B5EF4-FFF2-40B4-BE49-F238E27FC236}">
                        <a16:creationId xmlns:a16="http://schemas.microsoft.com/office/drawing/2014/main" id="{7D4878D2-DF51-1B3D-1AE0-71C1CD26957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6" name="グループ化 135">
                  <a:extLst>
                    <a:ext uri="{FF2B5EF4-FFF2-40B4-BE49-F238E27FC236}">
                      <a16:creationId xmlns:a16="http://schemas.microsoft.com/office/drawing/2014/main" id="{2FCA4DCA-A07D-973B-949A-3EDD2752F150}"/>
                    </a:ext>
                  </a:extLst>
                </p:cNvPr>
                <p:cNvGrpSpPr/>
                <p:nvPr/>
              </p:nvGrpSpPr>
              <p:grpSpPr>
                <a:xfrm>
                  <a:off x="73603" y="1034301"/>
                  <a:ext cx="77932" cy="233922"/>
                  <a:chOff x="77932" y="797118"/>
                  <a:chExt cx="77932" cy="233922"/>
                </a:xfrm>
              </p:grpSpPr>
              <p:sp>
                <p:nvSpPr>
                  <p:cNvPr id="140" name="二等辺三角形 139">
                    <a:extLst>
                      <a:ext uri="{FF2B5EF4-FFF2-40B4-BE49-F238E27FC236}">
                        <a16:creationId xmlns:a16="http://schemas.microsoft.com/office/drawing/2014/main" id="{33555415-645E-7A13-2DD8-C5FEC2ABB40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二等辺三角形 140">
                    <a:extLst>
                      <a:ext uri="{FF2B5EF4-FFF2-40B4-BE49-F238E27FC236}">
                        <a16:creationId xmlns:a16="http://schemas.microsoft.com/office/drawing/2014/main" id="{82016006-6D30-1E33-68E6-D5247C0BDE3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7" name="グループ化 136">
                  <a:extLst>
                    <a:ext uri="{FF2B5EF4-FFF2-40B4-BE49-F238E27FC236}">
                      <a16:creationId xmlns:a16="http://schemas.microsoft.com/office/drawing/2014/main" id="{91E15A3D-38D1-2CA2-0B0F-0ADA3BC52A00}"/>
                    </a:ext>
                  </a:extLst>
                </p:cNvPr>
                <p:cNvGrpSpPr/>
                <p:nvPr/>
              </p:nvGrpSpPr>
              <p:grpSpPr>
                <a:xfrm>
                  <a:off x="73603" y="1271484"/>
                  <a:ext cx="77932" cy="233922"/>
                  <a:chOff x="77932" y="797118"/>
                  <a:chExt cx="77932" cy="233922"/>
                </a:xfrm>
              </p:grpSpPr>
              <p:sp>
                <p:nvSpPr>
                  <p:cNvPr id="138" name="二等辺三角形 137">
                    <a:extLst>
                      <a:ext uri="{FF2B5EF4-FFF2-40B4-BE49-F238E27FC236}">
                        <a16:creationId xmlns:a16="http://schemas.microsoft.com/office/drawing/2014/main" id="{D3805A35-4B15-A1DA-2B8F-AEFD628AFE8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二等辺三角形 138">
                    <a:extLst>
                      <a:ext uri="{FF2B5EF4-FFF2-40B4-BE49-F238E27FC236}">
                        <a16:creationId xmlns:a16="http://schemas.microsoft.com/office/drawing/2014/main" id="{7A099048-F7F9-C273-F807-ECA0806E334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5" name="グループ化 114">
                <a:extLst>
                  <a:ext uri="{FF2B5EF4-FFF2-40B4-BE49-F238E27FC236}">
                    <a16:creationId xmlns:a16="http://schemas.microsoft.com/office/drawing/2014/main" id="{F5C64C6A-E2CE-25C7-938D-04159B933DF9}"/>
                  </a:ext>
                </a:extLst>
              </p:cNvPr>
              <p:cNvGrpSpPr/>
              <p:nvPr/>
            </p:nvGrpSpPr>
            <p:grpSpPr>
              <a:xfrm>
                <a:off x="73603" y="1301499"/>
                <a:ext cx="47624" cy="503502"/>
                <a:chOff x="73603" y="797118"/>
                <a:chExt cx="77932" cy="708288"/>
              </a:xfrm>
            </p:grpSpPr>
            <p:grpSp>
              <p:nvGrpSpPr>
                <p:cNvPr id="126" name="グループ化 125">
                  <a:extLst>
                    <a:ext uri="{FF2B5EF4-FFF2-40B4-BE49-F238E27FC236}">
                      <a16:creationId xmlns:a16="http://schemas.microsoft.com/office/drawing/2014/main" id="{B64D2A1C-528C-E382-31C1-79F6293FE3B1}"/>
                    </a:ext>
                  </a:extLst>
                </p:cNvPr>
                <p:cNvGrpSpPr/>
                <p:nvPr/>
              </p:nvGrpSpPr>
              <p:grpSpPr>
                <a:xfrm>
                  <a:off x="73603" y="797118"/>
                  <a:ext cx="77932" cy="233922"/>
                  <a:chOff x="77932" y="797118"/>
                  <a:chExt cx="77932" cy="233922"/>
                </a:xfrm>
              </p:grpSpPr>
              <p:sp>
                <p:nvSpPr>
                  <p:cNvPr id="133" name="二等辺三角形 132">
                    <a:extLst>
                      <a:ext uri="{FF2B5EF4-FFF2-40B4-BE49-F238E27FC236}">
                        <a16:creationId xmlns:a16="http://schemas.microsoft.com/office/drawing/2014/main" id="{EBAB5B15-814D-A8FD-6711-38FE3D77126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二等辺三角形 133">
                    <a:extLst>
                      <a:ext uri="{FF2B5EF4-FFF2-40B4-BE49-F238E27FC236}">
                        <a16:creationId xmlns:a16="http://schemas.microsoft.com/office/drawing/2014/main" id="{90228A12-25BC-868F-C814-7D01EABFDF4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26">
                  <a:extLst>
                    <a:ext uri="{FF2B5EF4-FFF2-40B4-BE49-F238E27FC236}">
                      <a16:creationId xmlns:a16="http://schemas.microsoft.com/office/drawing/2014/main" id="{4717E4C2-2C21-CE4C-1E1D-D31065788844}"/>
                    </a:ext>
                  </a:extLst>
                </p:cNvPr>
                <p:cNvGrpSpPr/>
                <p:nvPr/>
              </p:nvGrpSpPr>
              <p:grpSpPr>
                <a:xfrm>
                  <a:off x="73603" y="1034301"/>
                  <a:ext cx="77932" cy="233922"/>
                  <a:chOff x="77932" y="797118"/>
                  <a:chExt cx="77932" cy="233922"/>
                </a:xfrm>
              </p:grpSpPr>
              <p:sp>
                <p:nvSpPr>
                  <p:cNvPr id="131" name="二等辺三角形 130">
                    <a:extLst>
                      <a:ext uri="{FF2B5EF4-FFF2-40B4-BE49-F238E27FC236}">
                        <a16:creationId xmlns:a16="http://schemas.microsoft.com/office/drawing/2014/main" id="{578515DD-A842-D92E-B883-FE85C44577A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二等辺三角形 131">
                    <a:extLst>
                      <a:ext uri="{FF2B5EF4-FFF2-40B4-BE49-F238E27FC236}">
                        <a16:creationId xmlns:a16="http://schemas.microsoft.com/office/drawing/2014/main" id="{70FDA6FA-C894-C90A-7A43-762995921BB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8" name="グループ化 127">
                  <a:extLst>
                    <a:ext uri="{FF2B5EF4-FFF2-40B4-BE49-F238E27FC236}">
                      <a16:creationId xmlns:a16="http://schemas.microsoft.com/office/drawing/2014/main" id="{9DF2C610-1CFF-6094-94E4-B6D2283E925A}"/>
                    </a:ext>
                  </a:extLst>
                </p:cNvPr>
                <p:cNvGrpSpPr/>
                <p:nvPr/>
              </p:nvGrpSpPr>
              <p:grpSpPr>
                <a:xfrm>
                  <a:off x="73603" y="1271484"/>
                  <a:ext cx="77932" cy="233922"/>
                  <a:chOff x="77932" y="797118"/>
                  <a:chExt cx="77932" cy="233922"/>
                </a:xfrm>
              </p:grpSpPr>
              <p:sp>
                <p:nvSpPr>
                  <p:cNvPr id="129" name="二等辺三角形 128">
                    <a:extLst>
                      <a:ext uri="{FF2B5EF4-FFF2-40B4-BE49-F238E27FC236}">
                        <a16:creationId xmlns:a16="http://schemas.microsoft.com/office/drawing/2014/main" id="{93060E85-B930-0952-E19D-51EE7D7A834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二等辺三角形 129">
                    <a:extLst>
                      <a:ext uri="{FF2B5EF4-FFF2-40B4-BE49-F238E27FC236}">
                        <a16:creationId xmlns:a16="http://schemas.microsoft.com/office/drawing/2014/main" id="{2EE7DB75-981A-2827-5709-C0D1430D584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6" name="グループ化 115">
                <a:extLst>
                  <a:ext uri="{FF2B5EF4-FFF2-40B4-BE49-F238E27FC236}">
                    <a16:creationId xmlns:a16="http://schemas.microsoft.com/office/drawing/2014/main" id="{36B09DDA-75C1-BD0C-1A4B-227802CCB9FA}"/>
                  </a:ext>
                </a:extLst>
              </p:cNvPr>
              <p:cNvGrpSpPr/>
              <p:nvPr/>
            </p:nvGrpSpPr>
            <p:grpSpPr>
              <a:xfrm>
                <a:off x="73603" y="1805880"/>
                <a:ext cx="47624" cy="503502"/>
                <a:chOff x="73603" y="797118"/>
                <a:chExt cx="77932" cy="708288"/>
              </a:xfrm>
            </p:grpSpPr>
            <p:grpSp>
              <p:nvGrpSpPr>
                <p:cNvPr id="117" name="グループ化 116">
                  <a:extLst>
                    <a:ext uri="{FF2B5EF4-FFF2-40B4-BE49-F238E27FC236}">
                      <a16:creationId xmlns:a16="http://schemas.microsoft.com/office/drawing/2014/main" id="{7314007E-513E-0110-4B51-39ADEEE77860}"/>
                    </a:ext>
                  </a:extLst>
                </p:cNvPr>
                <p:cNvGrpSpPr/>
                <p:nvPr/>
              </p:nvGrpSpPr>
              <p:grpSpPr>
                <a:xfrm>
                  <a:off x="73603" y="797118"/>
                  <a:ext cx="77932" cy="233922"/>
                  <a:chOff x="77932" y="797118"/>
                  <a:chExt cx="77932" cy="233922"/>
                </a:xfrm>
              </p:grpSpPr>
              <p:sp>
                <p:nvSpPr>
                  <p:cNvPr id="124" name="二等辺三角形 123">
                    <a:extLst>
                      <a:ext uri="{FF2B5EF4-FFF2-40B4-BE49-F238E27FC236}">
                        <a16:creationId xmlns:a16="http://schemas.microsoft.com/office/drawing/2014/main" id="{60CCD9BB-4CE2-36E4-D885-0A5FD2893E6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二等辺三角形 124">
                    <a:extLst>
                      <a:ext uri="{FF2B5EF4-FFF2-40B4-BE49-F238E27FC236}">
                        <a16:creationId xmlns:a16="http://schemas.microsoft.com/office/drawing/2014/main" id="{00272E83-3B34-5B1D-BDB3-9A6037079A0D}"/>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a:extLst>
                    <a:ext uri="{FF2B5EF4-FFF2-40B4-BE49-F238E27FC236}">
                      <a16:creationId xmlns:a16="http://schemas.microsoft.com/office/drawing/2014/main" id="{0A3A9590-55D6-CB09-9410-5B02A2792376}"/>
                    </a:ext>
                  </a:extLst>
                </p:cNvPr>
                <p:cNvGrpSpPr/>
                <p:nvPr/>
              </p:nvGrpSpPr>
              <p:grpSpPr>
                <a:xfrm>
                  <a:off x="73603" y="1034301"/>
                  <a:ext cx="77932" cy="233922"/>
                  <a:chOff x="77932" y="797118"/>
                  <a:chExt cx="77932" cy="233922"/>
                </a:xfrm>
              </p:grpSpPr>
              <p:sp>
                <p:nvSpPr>
                  <p:cNvPr id="122" name="二等辺三角形 121">
                    <a:extLst>
                      <a:ext uri="{FF2B5EF4-FFF2-40B4-BE49-F238E27FC236}">
                        <a16:creationId xmlns:a16="http://schemas.microsoft.com/office/drawing/2014/main" id="{6A8ABE5D-DE50-82B3-5A94-F468885EFD9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二等辺三角形 122">
                    <a:extLst>
                      <a:ext uri="{FF2B5EF4-FFF2-40B4-BE49-F238E27FC236}">
                        <a16:creationId xmlns:a16="http://schemas.microsoft.com/office/drawing/2014/main" id="{07312FA7-25F2-451A-D1DB-E0C5C1DD9DE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 name="グループ化 118">
                  <a:extLst>
                    <a:ext uri="{FF2B5EF4-FFF2-40B4-BE49-F238E27FC236}">
                      <a16:creationId xmlns:a16="http://schemas.microsoft.com/office/drawing/2014/main" id="{0294DD51-4C91-0243-FA59-18371115BD83}"/>
                    </a:ext>
                  </a:extLst>
                </p:cNvPr>
                <p:cNvGrpSpPr/>
                <p:nvPr/>
              </p:nvGrpSpPr>
              <p:grpSpPr>
                <a:xfrm>
                  <a:off x="73603" y="1271484"/>
                  <a:ext cx="77932" cy="233922"/>
                  <a:chOff x="77932" y="797118"/>
                  <a:chExt cx="77932" cy="233922"/>
                </a:xfrm>
              </p:grpSpPr>
              <p:sp>
                <p:nvSpPr>
                  <p:cNvPr id="120" name="二等辺三角形 119">
                    <a:extLst>
                      <a:ext uri="{FF2B5EF4-FFF2-40B4-BE49-F238E27FC236}">
                        <a16:creationId xmlns:a16="http://schemas.microsoft.com/office/drawing/2014/main" id="{B20D4B8B-9018-705D-11FA-4FCE6D95401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二等辺三角形 120">
                    <a:extLst>
                      <a:ext uri="{FF2B5EF4-FFF2-40B4-BE49-F238E27FC236}">
                        <a16:creationId xmlns:a16="http://schemas.microsoft.com/office/drawing/2014/main" id="{2CF74294-CF60-2273-00E5-74EEE540E34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44" name="グループ化 143">
              <a:extLst>
                <a:ext uri="{FF2B5EF4-FFF2-40B4-BE49-F238E27FC236}">
                  <a16:creationId xmlns:a16="http://schemas.microsoft.com/office/drawing/2014/main" id="{1B5A8EA2-314B-BAF6-FE31-6BA99CF2F212}"/>
                </a:ext>
              </a:extLst>
            </p:cNvPr>
            <p:cNvGrpSpPr/>
            <p:nvPr/>
          </p:nvGrpSpPr>
          <p:grpSpPr>
            <a:xfrm>
              <a:off x="155545" y="4846382"/>
              <a:ext cx="47624" cy="1512264"/>
              <a:chOff x="73603" y="797118"/>
              <a:chExt cx="47624" cy="1512264"/>
            </a:xfrm>
          </p:grpSpPr>
          <p:grpSp>
            <p:nvGrpSpPr>
              <p:cNvPr id="145" name="グループ化 144">
                <a:extLst>
                  <a:ext uri="{FF2B5EF4-FFF2-40B4-BE49-F238E27FC236}">
                    <a16:creationId xmlns:a16="http://schemas.microsoft.com/office/drawing/2014/main" id="{70956505-0FB3-649A-616C-A3AC32270690}"/>
                  </a:ext>
                </a:extLst>
              </p:cNvPr>
              <p:cNvGrpSpPr/>
              <p:nvPr/>
            </p:nvGrpSpPr>
            <p:grpSpPr>
              <a:xfrm>
                <a:off x="73603" y="797118"/>
                <a:ext cx="47624" cy="503502"/>
                <a:chOff x="73603" y="797118"/>
                <a:chExt cx="77932" cy="708288"/>
              </a:xfrm>
            </p:grpSpPr>
            <p:grpSp>
              <p:nvGrpSpPr>
                <p:cNvPr id="166" name="グループ化 165">
                  <a:extLst>
                    <a:ext uri="{FF2B5EF4-FFF2-40B4-BE49-F238E27FC236}">
                      <a16:creationId xmlns:a16="http://schemas.microsoft.com/office/drawing/2014/main" id="{EB6DB616-67E5-E5F4-4243-EE6E882E0A20}"/>
                    </a:ext>
                  </a:extLst>
                </p:cNvPr>
                <p:cNvGrpSpPr/>
                <p:nvPr/>
              </p:nvGrpSpPr>
              <p:grpSpPr>
                <a:xfrm>
                  <a:off x="73603" y="797118"/>
                  <a:ext cx="77932" cy="233922"/>
                  <a:chOff x="77932" y="797118"/>
                  <a:chExt cx="77932" cy="233922"/>
                </a:xfrm>
              </p:grpSpPr>
              <p:sp>
                <p:nvSpPr>
                  <p:cNvPr id="173" name="二等辺三角形 172">
                    <a:extLst>
                      <a:ext uri="{FF2B5EF4-FFF2-40B4-BE49-F238E27FC236}">
                        <a16:creationId xmlns:a16="http://schemas.microsoft.com/office/drawing/2014/main" id="{5642DB30-29C3-B772-AC8C-4F401B7C6DE0}"/>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二等辺三角形 173">
                    <a:extLst>
                      <a:ext uri="{FF2B5EF4-FFF2-40B4-BE49-F238E27FC236}">
                        <a16:creationId xmlns:a16="http://schemas.microsoft.com/office/drawing/2014/main" id="{28B1D805-3C9D-B333-CB40-30609F93A9A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7" name="グループ化 166">
                  <a:extLst>
                    <a:ext uri="{FF2B5EF4-FFF2-40B4-BE49-F238E27FC236}">
                      <a16:creationId xmlns:a16="http://schemas.microsoft.com/office/drawing/2014/main" id="{9866BF2F-E26C-337B-2AA1-C16A8B0E811F}"/>
                    </a:ext>
                  </a:extLst>
                </p:cNvPr>
                <p:cNvGrpSpPr/>
                <p:nvPr/>
              </p:nvGrpSpPr>
              <p:grpSpPr>
                <a:xfrm>
                  <a:off x="73603" y="1034301"/>
                  <a:ext cx="77932" cy="233922"/>
                  <a:chOff x="77932" y="797118"/>
                  <a:chExt cx="77932" cy="233922"/>
                </a:xfrm>
              </p:grpSpPr>
              <p:sp>
                <p:nvSpPr>
                  <p:cNvPr id="171" name="二等辺三角形 170">
                    <a:extLst>
                      <a:ext uri="{FF2B5EF4-FFF2-40B4-BE49-F238E27FC236}">
                        <a16:creationId xmlns:a16="http://schemas.microsoft.com/office/drawing/2014/main" id="{D6BBC248-EDDE-88DD-8812-EE78A406C04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二等辺三角形 171">
                    <a:extLst>
                      <a:ext uri="{FF2B5EF4-FFF2-40B4-BE49-F238E27FC236}">
                        <a16:creationId xmlns:a16="http://schemas.microsoft.com/office/drawing/2014/main" id="{ED607876-E13F-4B1D-6BAF-C393332E878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8" name="グループ化 167">
                  <a:extLst>
                    <a:ext uri="{FF2B5EF4-FFF2-40B4-BE49-F238E27FC236}">
                      <a16:creationId xmlns:a16="http://schemas.microsoft.com/office/drawing/2014/main" id="{1D58C6CB-193B-9702-9F8F-0F167E8E60A0}"/>
                    </a:ext>
                  </a:extLst>
                </p:cNvPr>
                <p:cNvGrpSpPr/>
                <p:nvPr/>
              </p:nvGrpSpPr>
              <p:grpSpPr>
                <a:xfrm>
                  <a:off x="73603" y="1271484"/>
                  <a:ext cx="77932" cy="233922"/>
                  <a:chOff x="77932" y="797118"/>
                  <a:chExt cx="77932" cy="233922"/>
                </a:xfrm>
              </p:grpSpPr>
              <p:sp>
                <p:nvSpPr>
                  <p:cNvPr id="169" name="二等辺三角形 168">
                    <a:extLst>
                      <a:ext uri="{FF2B5EF4-FFF2-40B4-BE49-F238E27FC236}">
                        <a16:creationId xmlns:a16="http://schemas.microsoft.com/office/drawing/2014/main" id="{DB258B2D-F6D6-9F72-0563-72C0E23C9098}"/>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二等辺三角形 169">
                    <a:extLst>
                      <a:ext uri="{FF2B5EF4-FFF2-40B4-BE49-F238E27FC236}">
                        <a16:creationId xmlns:a16="http://schemas.microsoft.com/office/drawing/2014/main" id="{F43144EF-A53E-543E-2710-102282E80E6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6" name="グループ化 145">
                <a:extLst>
                  <a:ext uri="{FF2B5EF4-FFF2-40B4-BE49-F238E27FC236}">
                    <a16:creationId xmlns:a16="http://schemas.microsoft.com/office/drawing/2014/main" id="{EA1FA71D-8E99-BC9D-613E-4B17CD2A6CDE}"/>
                  </a:ext>
                </a:extLst>
              </p:cNvPr>
              <p:cNvGrpSpPr/>
              <p:nvPr/>
            </p:nvGrpSpPr>
            <p:grpSpPr>
              <a:xfrm>
                <a:off x="73603" y="1301499"/>
                <a:ext cx="47624" cy="503502"/>
                <a:chOff x="73603" y="797118"/>
                <a:chExt cx="77932" cy="708288"/>
              </a:xfrm>
            </p:grpSpPr>
            <p:grpSp>
              <p:nvGrpSpPr>
                <p:cNvPr id="157" name="グループ化 156">
                  <a:extLst>
                    <a:ext uri="{FF2B5EF4-FFF2-40B4-BE49-F238E27FC236}">
                      <a16:creationId xmlns:a16="http://schemas.microsoft.com/office/drawing/2014/main" id="{AB74067C-9280-DA32-1F72-70865AAA4474}"/>
                    </a:ext>
                  </a:extLst>
                </p:cNvPr>
                <p:cNvGrpSpPr/>
                <p:nvPr/>
              </p:nvGrpSpPr>
              <p:grpSpPr>
                <a:xfrm>
                  <a:off x="73603" y="797118"/>
                  <a:ext cx="77932" cy="233922"/>
                  <a:chOff x="77932" y="797118"/>
                  <a:chExt cx="77932" cy="233922"/>
                </a:xfrm>
              </p:grpSpPr>
              <p:sp>
                <p:nvSpPr>
                  <p:cNvPr id="164" name="二等辺三角形 163">
                    <a:extLst>
                      <a:ext uri="{FF2B5EF4-FFF2-40B4-BE49-F238E27FC236}">
                        <a16:creationId xmlns:a16="http://schemas.microsoft.com/office/drawing/2014/main" id="{BB2E5259-A6CF-9696-5C3B-3AE3918CCA8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二等辺三角形 164">
                    <a:extLst>
                      <a:ext uri="{FF2B5EF4-FFF2-40B4-BE49-F238E27FC236}">
                        <a16:creationId xmlns:a16="http://schemas.microsoft.com/office/drawing/2014/main" id="{A5C6616F-56C1-8956-A424-5BE9E84BD5F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85FC766D-934A-22B3-7CA3-B56FABF676CC}"/>
                    </a:ext>
                  </a:extLst>
                </p:cNvPr>
                <p:cNvGrpSpPr/>
                <p:nvPr/>
              </p:nvGrpSpPr>
              <p:grpSpPr>
                <a:xfrm>
                  <a:off x="73603" y="1034301"/>
                  <a:ext cx="77932" cy="233922"/>
                  <a:chOff x="77932" y="797118"/>
                  <a:chExt cx="77932" cy="233922"/>
                </a:xfrm>
              </p:grpSpPr>
              <p:sp>
                <p:nvSpPr>
                  <p:cNvPr id="162" name="二等辺三角形 161">
                    <a:extLst>
                      <a:ext uri="{FF2B5EF4-FFF2-40B4-BE49-F238E27FC236}">
                        <a16:creationId xmlns:a16="http://schemas.microsoft.com/office/drawing/2014/main" id="{E3F5D212-36FD-333D-2F9A-7C336EB4058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二等辺三角形 162">
                    <a:extLst>
                      <a:ext uri="{FF2B5EF4-FFF2-40B4-BE49-F238E27FC236}">
                        <a16:creationId xmlns:a16="http://schemas.microsoft.com/office/drawing/2014/main" id="{F41E5510-EC5D-3C0E-CD88-96970702258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9" name="グループ化 158">
                  <a:extLst>
                    <a:ext uri="{FF2B5EF4-FFF2-40B4-BE49-F238E27FC236}">
                      <a16:creationId xmlns:a16="http://schemas.microsoft.com/office/drawing/2014/main" id="{86072E6F-FA16-99FA-21ED-BFCD11E16E63}"/>
                    </a:ext>
                  </a:extLst>
                </p:cNvPr>
                <p:cNvGrpSpPr/>
                <p:nvPr/>
              </p:nvGrpSpPr>
              <p:grpSpPr>
                <a:xfrm>
                  <a:off x="73603" y="1271484"/>
                  <a:ext cx="77932" cy="233922"/>
                  <a:chOff x="77932" y="797118"/>
                  <a:chExt cx="77932" cy="233922"/>
                </a:xfrm>
              </p:grpSpPr>
              <p:sp>
                <p:nvSpPr>
                  <p:cNvPr id="160" name="二等辺三角形 159">
                    <a:extLst>
                      <a:ext uri="{FF2B5EF4-FFF2-40B4-BE49-F238E27FC236}">
                        <a16:creationId xmlns:a16="http://schemas.microsoft.com/office/drawing/2014/main" id="{5519352C-900F-DE5E-ACB5-3C3694AA3C4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二等辺三角形 160">
                    <a:extLst>
                      <a:ext uri="{FF2B5EF4-FFF2-40B4-BE49-F238E27FC236}">
                        <a16:creationId xmlns:a16="http://schemas.microsoft.com/office/drawing/2014/main" id="{532A7F28-93C0-D7E2-479B-EAE6D892F87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7" name="グループ化 146">
                <a:extLst>
                  <a:ext uri="{FF2B5EF4-FFF2-40B4-BE49-F238E27FC236}">
                    <a16:creationId xmlns:a16="http://schemas.microsoft.com/office/drawing/2014/main" id="{0AFEBCF5-9498-8CB8-EB84-CC4A3A6654B9}"/>
                  </a:ext>
                </a:extLst>
              </p:cNvPr>
              <p:cNvGrpSpPr/>
              <p:nvPr/>
            </p:nvGrpSpPr>
            <p:grpSpPr>
              <a:xfrm>
                <a:off x="73603" y="1805880"/>
                <a:ext cx="47624" cy="503502"/>
                <a:chOff x="73603" y="797118"/>
                <a:chExt cx="77932" cy="708288"/>
              </a:xfrm>
            </p:grpSpPr>
            <p:grpSp>
              <p:nvGrpSpPr>
                <p:cNvPr id="148" name="グループ化 147">
                  <a:extLst>
                    <a:ext uri="{FF2B5EF4-FFF2-40B4-BE49-F238E27FC236}">
                      <a16:creationId xmlns:a16="http://schemas.microsoft.com/office/drawing/2014/main" id="{63AB624B-0B57-F055-976F-C3D5B142B1A8}"/>
                    </a:ext>
                  </a:extLst>
                </p:cNvPr>
                <p:cNvGrpSpPr/>
                <p:nvPr/>
              </p:nvGrpSpPr>
              <p:grpSpPr>
                <a:xfrm>
                  <a:off x="73603" y="797118"/>
                  <a:ext cx="77932" cy="233922"/>
                  <a:chOff x="77932" y="797118"/>
                  <a:chExt cx="77932" cy="233922"/>
                </a:xfrm>
              </p:grpSpPr>
              <p:sp>
                <p:nvSpPr>
                  <p:cNvPr id="155" name="二等辺三角形 154">
                    <a:extLst>
                      <a:ext uri="{FF2B5EF4-FFF2-40B4-BE49-F238E27FC236}">
                        <a16:creationId xmlns:a16="http://schemas.microsoft.com/office/drawing/2014/main" id="{8704C74B-BDF9-F6B5-061F-A7E2755EEAC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二等辺三角形 155">
                    <a:extLst>
                      <a:ext uri="{FF2B5EF4-FFF2-40B4-BE49-F238E27FC236}">
                        <a16:creationId xmlns:a16="http://schemas.microsoft.com/office/drawing/2014/main" id="{4E43A7E9-4D96-A23F-26B5-C46647982959}"/>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a:extLst>
                    <a:ext uri="{FF2B5EF4-FFF2-40B4-BE49-F238E27FC236}">
                      <a16:creationId xmlns:a16="http://schemas.microsoft.com/office/drawing/2014/main" id="{D9A5A751-9552-8CB7-4A96-E11A7ECAAC29}"/>
                    </a:ext>
                  </a:extLst>
                </p:cNvPr>
                <p:cNvGrpSpPr/>
                <p:nvPr/>
              </p:nvGrpSpPr>
              <p:grpSpPr>
                <a:xfrm>
                  <a:off x="73603" y="1034301"/>
                  <a:ext cx="77932" cy="233922"/>
                  <a:chOff x="77932" y="797118"/>
                  <a:chExt cx="77932" cy="233922"/>
                </a:xfrm>
              </p:grpSpPr>
              <p:sp>
                <p:nvSpPr>
                  <p:cNvPr id="153" name="二等辺三角形 152">
                    <a:extLst>
                      <a:ext uri="{FF2B5EF4-FFF2-40B4-BE49-F238E27FC236}">
                        <a16:creationId xmlns:a16="http://schemas.microsoft.com/office/drawing/2014/main" id="{A50E854F-4CAD-18ED-D8EE-B66F498D368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二等辺三角形 153">
                    <a:extLst>
                      <a:ext uri="{FF2B5EF4-FFF2-40B4-BE49-F238E27FC236}">
                        <a16:creationId xmlns:a16="http://schemas.microsoft.com/office/drawing/2014/main" id="{701FE8D6-F013-17D1-53AC-2C3DC4D8680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20511D4F-1971-4C68-3BBA-415D4763A298}"/>
                    </a:ext>
                  </a:extLst>
                </p:cNvPr>
                <p:cNvGrpSpPr/>
                <p:nvPr/>
              </p:nvGrpSpPr>
              <p:grpSpPr>
                <a:xfrm>
                  <a:off x="73603" y="1271484"/>
                  <a:ext cx="77932" cy="233922"/>
                  <a:chOff x="77932" y="797118"/>
                  <a:chExt cx="77932" cy="233922"/>
                </a:xfrm>
              </p:grpSpPr>
              <p:sp>
                <p:nvSpPr>
                  <p:cNvPr id="151" name="二等辺三角形 150">
                    <a:extLst>
                      <a:ext uri="{FF2B5EF4-FFF2-40B4-BE49-F238E27FC236}">
                        <a16:creationId xmlns:a16="http://schemas.microsoft.com/office/drawing/2014/main" id="{61601205-A1DA-2744-BA73-FCA536505FB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二等辺三角形 151">
                    <a:extLst>
                      <a:ext uri="{FF2B5EF4-FFF2-40B4-BE49-F238E27FC236}">
                        <a16:creationId xmlns:a16="http://schemas.microsoft.com/office/drawing/2014/main" id="{CAC460BB-90AC-9905-37B7-67934907515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77" name="グループ化 176">
              <a:extLst>
                <a:ext uri="{FF2B5EF4-FFF2-40B4-BE49-F238E27FC236}">
                  <a16:creationId xmlns:a16="http://schemas.microsoft.com/office/drawing/2014/main" id="{3413AC09-A696-3DD3-4443-B51652C1F398}"/>
                </a:ext>
              </a:extLst>
            </p:cNvPr>
            <p:cNvGrpSpPr/>
            <p:nvPr/>
          </p:nvGrpSpPr>
          <p:grpSpPr>
            <a:xfrm>
              <a:off x="155545" y="7853001"/>
              <a:ext cx="47624" cy="1512264"/>
              <a:chOff x="73603" y="797118"/>
              <a:chExt cx="47624" cy="1512264"/>
            </a:xfrm>
          </p:grpSpPr>
          <p:grpSp>
            <p:nvGrpSpPr>
              <p:cNvPr id="178" name="グループ化 177">
                <a:extLst>
                  <a:ext uri="{FF2B5EF4-FFF2-40B4-BE49-F238E27FC236}">
                    <a16:creationId xmlns:a16="http://schemas.microsoft.com/office/drawing/2014/main" id="{E5E39DCE-2A90-2835-07AF-8795104120B6}"/>
                  </a:ext>
                </a:extLst>
              </p:cNvPr>
              <p:cNvGrpSpPr/>
              <p:nvPr/>
            </p:nvGrpSpPr>
            <p:grpSpPr>
              <a:xfrm>
                <a:off x="73603" y="797118"/>
                <a:ext cx="47624" cy="503502"/>
                <a:chOff x="73603" y="797118"/>
                <a:chExt cx="77932" cy="708288"/>
              </a:xfrm>
            </p:grpSpPr>
            <p:grpSp>
              <p:nvGrpSpPr>
                <p:cNvPr id="199" name="グループ化 198">
                  <a:extLst>
                    <a:ext uri="{FF2B5EF4-FFF2-40B4-BE49-F238E27FC236}">
                      <a16:creationId xmlns:a16="http://schemas.microsoft.com/office/drawing/2014/main" id="{15866F6B-EF00-A4FF-1075-7D22D4AF29A0}"/>
                    </a:ext>
                  </a:extLst>
                </p:cNvPr>
                <p:cNvGrpSpPr/>
                <p:nvPr/>
              </p:nvGrpSpPr>
              <p:grpSpPr>
                <a:xfrm>
                  <a:off x="73603" y="797118"/>
                  <a:ext cx="77932" cy="233922"/>
                  <a:chOff x="77932" y="797118"/>
                  <a:chExt cx="77932" cy="233922"/>
                </a:xfrm>
              </p:grpSpPr>
              <p:sp>
                <p:nvSpPr>
                  <p:cNvPr id="206" name="二等辺三角形 205">
                    <a:extLst>
                      <a:ext uri="{FF2B5EF4-FFF2-40B4-BE49-F238E27FC236}">
                        <a16:creationId xmlns:a16="http://schemas.microsoft.com/office/drawing/2014/main" id="{64BFA5EF-3BF3-8D34-63F2-55308B84843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二等辺三角形 206">
                    <a:extLst>
                      <a:ext uri="{FF2B5EF4-FFF2-40B4-BE49-F238E27FC236}">
                        <a16:creationId xmlns:a16="http://schemas.microsoft.com/office/drawing/2014/main" id="{1F763CF6-C6D6-6EF0-B0ED-204FA1232BD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0" name="グループ化 199">
                  <a:extLst>
                    <a:ext uri="{FF2B5EF4-FFF2-40B4-BE49-F238E27FC236}">
                      <a16:creationId xmlns:a16="http://schemas.microsoft.com/office/drawing/2014/main" id="{9F187B24-74A4-241D-AD24-1B6283174051}"/>
                    </a:ext>
                  </a:extLst>
                </p:cNvPr>
                <p:cNvGrpSpPr/>
                <p:nvPr/>
              </p:nvGrpSpPr>
              <p:grpSpPr>
                <a:xfrm>
                  <a:off x="73603" y="1034301"/>
                  <a:ext cx="77932" cy="233922"/>
                  <a:chOff x="77932" y="797118"/>
                  <a:chExt cx="77932" cy="233922"/>
                </a:xfrm>
              </p:grpSpPr>
              <p:sp>
                <p:nvSpPr>
                  <p:cNvPr id="204" name="二等辺三角形 203">
                    <a:extLst>
                      <a:ext uri="{FF2B5EF4-FFF2-40B4-BE49-F238E27FC236}">
                        <a16:creationId xmlns:a16="http://schemas.microsoft.com/office/drawing/2014/main" id="{9503C42A-9087-7684-5A03-0760EDF79C2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二等辺三角形 204">
                    <a:extLst>
                      <a:ext uri="{FF2B5EF4-FFF2-40B4-BE49-F238E27FC236}">
                        <a16:creationId xmlns:a16="http://schemas.microsoft.com/office/drawing/2014/main" id="{ACE1BAD3-4F50-0384-9F35-56CC3C3858A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1" name="グループ化 200">
                  <a:extLst>
                    <a:ext uri="{FF2B5EF4-FFF2-40B4-BE49-F238E27FC236}">
                      <a16:creationId xmlns:a16="http://schemas.microsoft.com/office/drawing/2014/main" id="{C59549C1-A086-32CC-1DB7-944C891EF9FF}"/>
                    </a:ext>
                  </a:extLst>
                </p:cNvPr>
                <p:cNvGrpSpPr/>
                <p:nvPr/>
              </p:nvGrpSpPr>
              <p:grpSpPr>
                <a:xfrm>
                  <a:off x="73603" y="1271484"/>
                  <a:ext cx="77932" cy="233922"/>
                  <a:chOff x="77932" y="797118"/>
                  <a:chExt cx="77932" cy="233922"/>
                </a:xfrm>
              </p:grpSpPr>
              <p:sp>
                <p:nvSpPr>
                  <p:cNvPr id="202" name="二等辺三角形 201">
                    <a:extLst>
                      <a:ext uri="{FF2B5EF4-FFF2-40B4-BE49-F238E27FC236}">
                        <a16:creationId xmlns:a16="http://schemas.microsoft.com/office/drawing/2014/main" id="{0DDF1591-8420-5453-6431-F20BE11C58F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二等辺三角形 202">
                    <a:extLst>
                      <a:ext uri="{FF2B5EF4-FFF2-40B4-BE49-F238E27FC236}">
                        <a16:creationId xmlns:a16="http://schemas.microsoft.com/office/drawing/2014/main" id="{641289C4-C396-1CA1-C9A7-A492979D235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9" name="グループ化 178">
                <a:extLst>
                  <a:ext uri="{FF2B5EF4-FFF2-40B4-BE49-F238E27FC236}">
                    <a16:creationId xmlns:a16="http://schemas.microsoft.com/office/drawing/2014/main" id="{24952533-1A9D-F53C-C7D6-1DAA3C6F8CA5}"/>
                  </a:ext>
                </a:extLst>
              </p:cNvPr>
              <p:cNvGrpSpPr/>
              <p:nvPr/>
            </p:nvGrpSpPr>
            <p:grpSpPr>
              <a:xfrm>
                <a:off x="73603" y="1301499"/>
                <a:ext cx="47624" cy="503502"/>
                <a:chOff x="73603" y="797118"/>
                <a:chExt cx="77932" cy="708288"/>
              </a:xfrm>
            </p:grpSpPr>
            <p:grpSp>
              <p:nvGrpSpPr>
                <p:cNvPr id="190" name="グループ化 189">
                  <a:extLst>
                    <a:ext uri="{FF2B5EF4-FFF2-40B4-BE49-F238E27FC236}">
                      <a16:creationId xmlns:a16="http://schemas.microsoft.com/office/drawing/2014/main" id="{EFD4B4AD-3B4D-D6A4-A416-88FD2856DFCE}"/>
                    </a:ext>
                  </a:extLst>
                </p:cNvPr>
                <p:cNvGrpSpPr/>
                <p:nvPr/>
              </p:nvGrpSpPr>
              <p:grpSpPr>
                <a:xfrm>
                  <a:off x="73603" y="797118"/>
                  <a:ext cx="77932" cy="233922"/>
                  <a:chOff x="77932" y="797118"/>
                  <a:chExt cx="77932" cy="233922"/>
                </a:xfrm>
              </p:grpSpPr>
              <p:sp>
                <p:nvSpPr>
                  <p:cNvPr id="197" name="二等辺三角形 196">
                    <a:extLst>
                      <a:ext uri="{FF2B5EF4-FFF2-40B4-BE49-F238E27FC236}">
                        <a16:creationId xmlns:a16="http://schemas.microsoft.com/office/drawing/2014/main" id="{6116EAAC-2A47-87B6-B168-4D210A81B60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二等辺三角形 197">
                    <a:extLst>
                      <a:ext uri="{FF2B5EF4-FFF2-40B4-BE49-F238E27FC236}">
                        <a16:creationId xmlns:a16="http://schemas.microsoft.com/office/drawing/2014/main" id="{825FF239-3F8A-8B71-D8DE-AF06A6A5AF6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1" name="グループ化 190">
                  <a:extLst>
                    <a:ext uri="{FF2B5EF4-FFF2-40B4-BE49-F238E27FC236}">
                      <a16:creationId xmlns:a16="http://schemas.microsoft.com/office/drawing/2014/main" id="{33F5FFFE-1208-BC60-5D99-BACBA8B5B14D}"/>
                    </a:ext>
                  </a:extLst>
                </p:cNvPr>
                <p:cNvGrpSpPr/>
                <p:nvPr/>
              </p:nvGrpSpPr>
              <p:grpSpPr>
                <a:xfrm>
                  <a:off x="73603" y="1034301"/>
                  <a:ext cx="77932" cy="233922"/>
                  <a:chOff x="77932" y="797118"/>
                  <a:chExt cx="77932" cy="233922"/>
                </a:xfrm>
              </p:grpSpPr>
              <p:sp>
                <p:nvSpPr>
                  <p:cNvPr id="195" name="二等辺三角形 194">
                    <a:extLst>
                      <a:ext uri="{FF2B5EF4-FFF2-40B4-BE49-F238E27FC236}">
                        <a16:creationId xmlns:a16="http://schemas.microsoft.com/office/drawing/2014/main" id="{6111E56D-C5C0-5DA1-3A37-02DF2736868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二等辺三角形 195">
                    <a:extLst>
                      <a:ext uri="{FF2B5EF4-FFF2-40B4-BE49-F238E27FC236}">
                        <a16:creationId xmlns:a16="http://schemas.microsoft.com/office/drawing/2014/main" id="{8B2877FC-9F61-DD4E-C4D8-0575CB9A209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191">
                  <a:extLst>
                    <a:ext uri="{FF2B5EF4-FFF2-40B4-BE49-F238E27FC236}">
                      <a16:creationId xmlns:a16="http://schemas.microsoft.com/office/drawing/2014/main" id="{7910CBE3-7382-B40D-A537-8D218ABD77E0}"/>
                    </a:ext>
                  </a:extLst>
                </p:cNvPr>
                <p:cNvGrpSpPr/>
                <p:nvPr/>
              </p:nvGrpSpPr>
              <p:grpSpPr>
                <a:xfrm>
                  <a:off x="73603" y="1271484"/>
                  <a:ext cx="77932" cy="233922"/>
                  <a:chOff x="77932" y="797118"/>
                  <a:chExt cx="77932" cy="233922"/>
                </a:xfrm>
              </p:grpSpPr>
              <p:sp>
                <p:nvSpPr>
                  <p:cNvPr id="193" name="二等辺三角形 192">
                    <a:extLst>
                      <a:ext uri="{FF2B5EF4-FFF2-40B4-BE49-F238E27FC236}">
                        <a16:creationId xmlns:a16="http://schemas.microsoft.com/office/drawing/2014/main" id="{2CCC6179-0AB4-2CF7-E09A-385568C2AFE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二等辺三角形 193">
                    <a:extLst>
                      <a:ext uri="{FF2B5EF4-FFF2-40B4-BE49-F238E27FC236}">
                        <a16:creationId xmlns:a16="http://schemas.microsoft.com/office/drawing/2014/main" id="{FD3E3370-644D-BCEB-F42E-234C7EA9DCD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0" name="グループ化 179">
                <a:extLst>
                  <a:ext uri="{FF2B5EF4-FFF2-40B4-BE49-F238E27FC236}">
                    <a16:creationId xmlns:a16="http://schemas.microsoft.com/office/drawing/2014/main" id="{6D198279-C949-8D76-37C4-A791D50CD179}"/>
                  </a:ext>
                </a:extLst>
              </p:cNvPr>
              <p:cNvGrpSpPr/>
              <p:nvPr/>
            </p:nvGrpSpPr>
            <p:grpSpPr>
              <a:xfrm>
                <a:off x="73603" y="1805880"/>
                <a:ext cx="47624" cy="503502"/>
                <a:chOff x="73603" y="797118"/>
                <a:chExt cx="77932" cy="708288"/>
              </a:xfrm>
            </p:grpSpPr>
            <p:grpSp>
              <p:nvGrpSpPr>
                <p:cNvPr id="181" name="グループ化 180">
                  <a:extLst>
                    <a:ext uri="{FF2B5EF4-FFF2-40B4-BE49-F238E27FC236}">
                      <a16:creationId xmlns:a16="http://schemas.microsoft.com/office/drawing/2014/main" id="{C31CAC64-40ED-0EE6-AAA4-B106F2B4AF33}"/>
                    </a:ext>
                  </a:extLst>
                </p:cNvPr>
                <p:cNvGrpSpPr/>
                <p:nvPr/>
              </p:nvGrpSpPr>
              <p:grpSpPr>
                <a:xfrm>
                  <a:off x="73603" y="797118"/>
                  <a:ext cx="77932" cy="233922"/>
                  <a:chOff x="77932" y="797118"/>
                  <a:chExt cx="77932" cy="233922"/>
                </a:xfrm>
              </p:grpSpPr>
              <p:sp>
                <p:nvSpPr>
                  <p:cNvPr id="188" name="二等辺三角形 187">
                    <a:extLst>
                      <a:ext uri="{FF2B5EF4-FFF2-40B4-BE49-F238E27FC236}">
                        <a16:creationId xmlns:a16="http://schemas.microsoft.com/office/drawing/2014/main" id="{43C32C5E-0C34-6507-556C-EFB54DEBFBF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二等辺三角形 188">
                    <a:extLst>
                      <a:ext uri="{FF2B5EF4-FFF2-40B4-BE49-F238E27FC236}">
                        <a16:creationId xmlns:a16="http://schemas.microsoft.com/office/drawing/2014/main" id="{A487FC49-C60C-724B-4D57-E457E2C0430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2" name="グループ化 181">
                  <a:extLst>
                    <a:ext uri="{FF2B5EF4-FFF2-40B4-BE49-F238E27FC236}">
                      <a16:creationId xmlns:a16="http://schemas.microsoft.com/office/drawing/2014/main" id="{B27962F9-D86A-CCA4-CD39-713ECD1CD113}"/>
                    </a:ext>
                  </a:extLst>
                </p:cNvPr>
                <p:cNvGrpSpPr/>
                <p:nvPr/>
              </p:nvGrpSpPr>
              <p:grpSpPr>
                <a:xfrm>
                  <a:off x="73603" y="1034301"/>
                  <a:ext cx="77932" cy="233922"/>
                  <a:chOff x="77932" y="797118"/>
                  <a:chExt cx="77932" cy="233922"/>
                </a:xfrm>
              </p:grpSpPr>
              <p:sp>
                <p:nvSpPr>
                  <p:cNvPr id="186" name="二等辺三角形 185">
                    <a:extLst>
                      <a:ext uri="{FF2B5EF4-FFF2-40B4-BE49-F238E27FC236}">
                        <a16:creationId xmlns:a16="http://schemas.microsoft.com/office/drawing/2014/main" id="{BA51AA38-7B4D-CDA5-503D-6CD38326001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二等辺三角形 186">
                    <a:extLst>
                      <a:ext uri="{FF2B5EF4-FFF2-40B4-BE49-F238E27FC236}">
                        <a16:creationId xmlns:a16="http://schemas.microsoft.com/office/drawing/2014/main" id="{E6A5ED7F-BD67-FCBA-6B68-6D7FE88532BD}"/>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182">
                  <a:extLst>
                    <a:ext uri="{FF2B5EF4-FFF2-40B4-BE49-F238E27FC236}">
                      <a16:creationId xmlns:a16="http://schemas.microsoft.com/office/drawing/2014/main" id="{61AE3E15-3692-C310-F116-DDA8944CA924}"/>
                    </a:ext>
                  </a:extLst>
                </p:cNvPr>
                <p:cNvGrpSpPr/>
                <p:nvPr/>
              </p:nvGrpSpPr>
              <p:grpSpPr>
                <a:xfrm>
                  <a:off x="73603" y="1271484"/>
                  <a:ext cx="77932" cy="233922"/>
                  <a:chOff x="77932" y="797118"/>
                  <a:chExt cx="77932" cy="233922"/>
                </a:xfrm>
              </p:grpSpPr>
              <p:sp>
                <p:nvSpPr>
                  <p:cNvPr id="184" name="二等辺三角形 183">
                    <a:extLst>
                      <a:ext uri="{FF2B5EF4-FFF2-40B4-BE49-F238E27FC236}">
                        <a16:creationId xmlns:a16="http://schemas.microsoft.com/office/drawing/2014/main" id="{CBD2EA4B-E616-FC3B-AD91-F9CE5B517EF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二等辺三角形 184">
                    <a:extLst>
                      <a:ext uri="{FF2B5EF4-FFF2-40B4-BE49-F238E27FC236}">
                        <a16:creationId xmlns:a16="http://schemas.microsoft.com/office/drawing/2014/main" id="{6D1D5F09-8A3E-35E9-9171-C69D4DE6618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690" name="グループ化 689">
            <a:extLst>
              <a:ext uri="{FF2B5EF4-FFF2-40B4-BE49-F238E27FC236}">
                <a16:creationId xmlns:a16="http://schemas.microsoft.com/office/drawing/2014/main" id="{CBAFFEBC-3BFA-E775-58F4-795EF35E6524}"/>
              </a:ext>
            </a:extLst>
          </p:cNvPr>
          <p:cNvGrpSpPr/>
          <p:nvPr/>
        </p:nvGrpSpPr>
        <p:grpSpPr>
          <a:xfrm>
            <a:off x="377895" y="238702"/>
            <a:ext cx="6131699" cy="86444"/>
            <a:chOff x="285075" y="68911"/>
            <a:chExt cx="5865807" cy="87736"/>
          </a:xfrm>
        </p:grpSpPr>
        <p:grpSp>
          <p:nvGrpSpPr>
            <p:cNvPr id="599" name="グループ化 598">
              <a:extLst>
                <a:ext uri="{FF2B5EF4-FFF2-40B4-BE49-F238E27FC236}">
                  <a16:creationId xmlns:a16="http://schemas.microsoft.com/office/drawing/2014/main" id="{D5AC7690-FA0C-8F59-3F85-610A92B0ED35}"/>
                </a:ext>
              </a:extLst>
            </p:cNvPr>
            <p:cNvGrpSpPr/>
            <p:nvPr/>
          </p:nvGrpSpPr>
          <p:grpSpPr>
            <a:xfrm>
              <a:off x="285075" y="68911"/>
              <a:ext cx="525036" cy="87736"/>
              <a:chOff x="165283" y="28132"/>
              <a:chExt cx="525036" cy="87736"/>
            </a:xfrm>
          </p:grpSpPr>
          <p:sp>
            <p:nvSpPr>
              <p:cNvPr id="586" name="二等辺三角形 585">
                <a:extLst>
                  <a:ext uri="{FF2B5EF4-FFF2-40B4-BE49-F238E27FC236}">
                    <a16:creationId xmlns:a16="http://schemas.microsoft.com/office/drawing/2014/main" id="{0D83C69A-DD9B-FFEC-1E6A-E5E17BEF4F71}"/>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二等辺三角形 586">
                <a:extLst>
                  <a:ext uri="{FF2B5EF4-FFF2-40B4-BE49-F238E27FC236}">
                    <a16:creationId xmlns:a16="http://schemas.microsoft.com/office/drawing/2014/main" id="{E748CDCE-FFFD-3435-B3C4-65E538F67266}"/>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二等辺三角形 587">
                <a:extLst>
                  <a:ext uri="{FF2B5EF4-FFF2-40B4-BE49-F238E27FC236}">
                    <a16:creationId xmlns:a16="http://schemas.microsoft.com/office/drawing/2014/main" id="{F87296BA-7292-5C2F-90B8-88251E7E6921}"/>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二等辺三角形 588">
                <a:extLst>
                  <a:ext uri="{FF2B5EF4-FFF2-40B4-BE49-F238E27FC236}">
                    <a16:creationId xmlns:a16="http://schemas.microsoft.com/office/drawing/2014/main" id="{B00E9C29-B80C-CF38-6C27-813FB7B0B434}"/>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二等辺三角形 594">
                <a:extLst>
                  <a:ext uri="{FF2B5EF4-FFF2-40B4-BE49-F238E27FC236}">
                    <a16:creationId xmlns:a16="http://schemas.microsoft.com/office/drawing/2014/main" id="{1DB00466-9F0C-A981-331B-F4CED360CAFD}"/>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二等辺三角形 595">
                <a:extLst>
                  <a:ext uri="{FF2B5EF4-FFF2-40B4-BE49-F238E27FC236}">
                    <a16:creationId xmlns:a16="http://schemas.microsoft.com/office/drawing/2014/main" id="{254332C3-E63C-0981-E8F9-1C79E4BF932B}"/>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二等辺三角形 596">
                <a:extLst>
                  <a:ext uri="{FF2B5EF4-FFF2-40B4-BE49-F238E27FC236}">
                    <a16:creationId xmlns:a16="http://schemas.microsoft.com/office/drawing/2014/main" id="{4AA5B0DA-0276-D14C-19F3-17E3E8264D95}"/>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二等辺三角形 597">
                <a:extLst>
                  <a:ext uri="{FF2B5EF4-FFF2-40B4-BE49-F238E27FC236}">
                    <a16:creationId xmlns:a16="http://schemas.microsoft.com/office/drawing/2014/main" id="{FFDE1EB6-2703-CCFB-35CD-8C0E748D74A4}"/>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0" name="グループ化 599">
              <a:extLst>
                <a:ext uri="{FF2B5EF4-FFF2-40B4-BE49-F238E27FC236}">
                  <a16:creationId xmlns:a16="http://schemas.microsoft.com/office/drawing/2014/main" id="{2580E072-D38E-5517-985E-6FE3E988F3EE}"/>
                </a:ext>
              </a:extLst>
            </p:cNvPr>
            <p:cNvGrpSpPr/>
            <p:nvPr/>
          </p:nvGrpSpPr>
          <p:grpSpPr>
            <a:xfrm>
              <a:off x="819152" y="68911"/>
              <a:ext cx="525036" cy="87736"/>
              <a:chOff x="165283" y="28132"/>
              <a:chExt cx="525036" cy="87736"/>
            </a:xfrm>
          </p:grpSpPr>
          <p:sp>
            <p:nvSpPr>
              <p:cNvPr id="601" name="二等辺三角形 600">
                <a:extLst>
                  <a:ext uri="{FF2B5EF4-FFF2-40B4-BE49-F238E27FC236}">
                    <a16:creationId xmlns:a16="http://schemas.microsoft.com/office/drawing/2014/main" id="{989F7611-BD9D-9F0B-C360-37426791B68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二等辺三角形 601">
                <a:extLst>
                  <a:ext uri="{FF2B5EF4-FFF2-40B4-BE49-F238E27FC236}">
                    <a16:creationId xmlns:a16="http://schemas.microsoft.com/office/drawing/2014/main" id="{24A063D0-0E1F-BD8E-8367-D73572B7F4C1}"/>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二等辺三角形 602">
                <a:extLst>
                  <a:ext uri="{FF2B5EF4-FFF2-40B4-BE49-F238E27FC236}">
                    <a16:creationId xmlns:a16="http://schemas.microsoft.com/office/drawing/2014/main" id="{0C72F188-A6E6-D483-A433-B379AAE2B49A}"/>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二等辺三角形 603">
                <a:extLst>
                  <a:ext uri="{FF2B5EF4-FFF2-40B4-BE49-F238E27FC236}">
                    <a16:creationId xmlns:a16="http://schemas.microsoft.com/office/drawing/2014/main" id="{67445657-3967-29A5-98E7-07F0FA3B24EC}"/>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二等辺三角形 604">
                <a:extLst>
                  <a:ext uri="{FF2B5EF4-FFF2-40B4-BE49-F238E27FC236}">
                    <a16:creationId xmlns:a16="http://schemas.microsoft.com/office/drawing/2014/main" id="{3617BA17-21C8-BA72-9FAF-AFB3AE4C7D1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二等辺三角形 605">
                <a:extLst>
                  <a:ext uri="{FF2B5EF4-FFF2-40B4-BE49-F238E27FC236}">
                    <a16:creationId xmlns:a16="http://schemas.microsoft.com/office/drawing/2014/main" id="{3775E697-9BAE-4BBF-7ACB-8F4E4C614834}"/>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二等辺三角形 606">
                <a:extLst>
                  <a:ext uri="{FF2B5EF4-FFF2-40B4-BE49-F238E27FC236}">
                    <a16:creationId xmlns:a16="http://schemas.microsoft.com/office/drawing/2014/main" id="{C3D8CF72-6AD4-FC54-9DFC-318AF4FF7135}"/>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二等辺三角形 607">
                <a:extLst>
                  <a:ext uri="{FF2B5EF4-FFF2-40B4-BE49-F238E27FC236}">
                    <a16:creationId xmlns:a16="http://schemas.microsoft.com/office/drawing/2014/main" id="{E540F692-86D3-4214-7B8F-DF679A0C9E84}"/>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9" name="グループ化 608">
              <a:extLst>
                <a:ext uri="{FF2B5EF4-FFF2-40B4-BE49-F238E27FC236}">
                  <a16:creationId xmlns:a16="http://schemas.microsoft.com/office/drawing/2014/main" id="{575E6DE8-D6B4-E317-3047-577C6D944F40}"/>
                </a:ext>
              </a:extLst>
            </p:cNvPr>
            <p:cNvGrpSpPr/>
            <p:nvPr/>
          </p:nvGrpSpPr>
          <p:grpSpPr>
            <a:xfrm>
              <a:off x="1353229" y="68911"/>
              <a:ext cx="525036" cy="87736"/>
              <a:chOff x="165283" y="28132"/>
              <a:chExt cx="525036" cy="87736"/>
            </a:xfrm>
          </p:grpSpPr>
          <p:sp>
            <p:nvSpPr>
              <p:cNvPr id="610" name="二等辺三角形 609">
                <a:extLst>
                  <a:ext uri="{FF2B5EF4-FFF2-40B4-BE49-F238E27FC236}">
                    <a16:creationId xmlns:a16="http://schemas.microsoft.com/office/drawing/2014/main" id="{AB1CC413-240A-0AE4-40DA-960C41E7B664}"/>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二等辺三角形 610">
                <a:extLst>
                  <a:ext uri="{FF2B5EF4-FFF2-40B4-BE49-F238E27FC236}">
                    <a16:creationId xmlns:a16="http://schemas.microsoft.com/office/drawing/2014/main" id="{B9346852-5B7D-56B7-A29C-D4D378F106CA}"/>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二等辺三角形 611">
                <a:extLst>
                  <a:ext uri="{FF2B5EF4-FFF2-40B4-BE49-F238E27FC236}">
                    <a16:creationId xmlns:a16="http://schemas.microsoft.com/office/drawing/2014/main" id="{27A910C0-1AAA-88DA-F16C-189D39AA53C6}"/>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二等辺三角形 612">
                <a:extLst>
                  <a:ext uri="{FF2B5EF4-FFF2-40B4-BE49-F238E27FC236}">
                    <a16:creationId xmlns:a16="http://schemas.microsoft.com/office/drawing/2014/main" id="{ED52CFE4-CEF7-5D32-EF15-318860AA0300}"/>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二等辺三角形 613">
                <a:extLst>
                  <a:ext uri="{FF2B5EF4-FFF2-40B4-BE49-F238E27FC236}">
                    <a16:creationId xmlns:a16="http://schemas.microsoft.com/office/drawing/2014/main" id="{BDCD47E7-130A-5290-B6E4-2C55C158D4B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二等辺三角形 614">
                <a:extLst>
                  <a:ext uri="{FF2B5EF4-FFF2-40B4-BE49-F238E27FC236}">
                    <a16:creationId xmlns:a16="http://schemas.microsoft.com/office/drawing/2014/main" id="{2A639A34-2142-162B-B1BD-0DFED63A065F}"/>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二等辺三角形 615">
                <a:extLst>
                  <a:ext uri="{FF2B5EF4-FFF2-40B4-BE49-F238E27FC236}">
                    <a16:creationId xmlns:a16="http://schemas.microsoft.com/office/drawing/2014/main" id="{991CB0ED-8EB8-A5CD-5228-3832627509BC}"/>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二等辺三角形 616">
                <a:extLst>
                  <a:ext uri="{FF2B5EF4-FFF2-40B4-BE49-F238E27FC236}">
                    <a16:creationId xmlns:a16="http://schemas.microsoft.com/office/drawing/2014/main" id="{464B3C2C-EB93-FA80-04D0-A5D235F3852D}"/>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8" name="グループ化 617">
              <a:extLst>
                <a:ext uri="{FF2B5EF4-FFF2-40B4-BE49-F238E27FC236}">
                  <a16:creationId xmlns:a16="http://schemas.microsoft.com/office/drawing/2014/main" id="{8FEBBCB1-97CB-1493-30D1-2706FF25A6A0}"/>
                </a:ext>
              </a:extLst>
            </p:cNvPr>
            <p:cNvGrpSpPr/>
            <p:nvPr/>
          </p:nvGrpSpPr>
          <p:grpSpPr>
            <a:xfrm>
              <a:off x="1887306" y="68911"/>
              <a:ext cx="525036" cy="87736"/>
              <a:chOff x="165283" y="28132"/>
              <a:chExt cx="525036" cy="87736"/>
            </a:xfrm>
          </p:grpSpPr>
          <p:sp>
            <p:nvSpPr>
              <p:cNvPr id="619" name="二等辺三角形 618">
                <a:extLst>
                  <a:ext uri="{FF2B5EF4-FFF2-40B4-BE49-F238E27FC236}">
                    <a16:creationId xmlns:a16="http://schemas.microsoft.com/office/drawing/2014/main" id="{D20EA70C-31A3-6332-F6EA-368F1F96311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二等辺三角形 619">
                <a:extLst>
                  <a:ext uri="{FF2B5EF4-FFF2-40B4-BE49-F238E27FC236}">
                    <a16:creationId xmlns:a16="http://schemas.microsoft.com/office/drawing/2014/main" id="{185D657A-5677-1719-2F51-AAEDE27ED51F}"/>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二等辺三角形 620">
                <a:extLst>
                  <a:ext uri="{FF2B5EF4-FFF2-40B4-BE49-F238E27FC236}">
                    <a16:creationId xmlns:a16="http://schemas.microsoft.com/office/drawing/2014/main" id="{C6B1D580-F9D8-929A-3917-52C5AB9B3059}"/>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二等辺三角形 621">
                <a:extLst>
                  <a:ext uri="{FF2B5EF4-FFF2-40B4-BE49-F238E27FC236}">
                    <a16:creationId xmlns:a16="http://schemas.microsoft.com/office/drawing/2014/main" id="{4C8F2743-A03C-97B5-1AFB-5AC357B9543C}"/>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二等辺三角形 622">
                <a:extLst>
                  <a:ext uri="{FF2B5EF4-FFF2-40B4-BE49-F238E27FC236}">
                    <a16:creationId xmlns:a16="http://schemas.microsoft.com/office/drawing/2014/main" id="{FFC02885-0674-C5A6-3A96-7163911BF57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二等辺三角形 623">
                <a:extLst>
                  <a:ext uri="{FF2B5EF4-FFF2-40B4-BE49-F238E27FC236}">
                    <a16:creationId xmlns:a16="http://schemas.microsoft.com/office/drawing/2014/main" id="{ABA79947-9CDC-34B9-B6A8-82A6C8B0FE55}"/>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二等辺三角形 624">
                <a:extLst>
                  <a:ext uri="{FF2B5EF4-FFF2-40B4-BE49-F238E27FC236}">
                    <a16:creationId xmlns:a16="http://schemas.microsoft.com/office/drawing/2014/main" id="{68CCC145-F47E-59EF-B003-F26A8A7AC62A}"/>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二等辺三角形 625">
                <a:extLst>
                  <a:ext uri="{FF2B5EF4-FFF2-40B4-BE49-F238E27FC236}">
                    <a16:creationId xmlns:a16="http://schemas.microsoft.com/office/drawing/2014/main" id="{D28CD4C1-8A8E-C115-4513-1637BEF96267}"/>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7" name="グループ化 626">
              <a:extLst>
                <a:ext uri="{FF2B5EF4-FFF2-40B4-BE49-F238E27FC236}">
                  <a16:creationId xmlns:a16="http://schemas.microsoft.com/office/drawing/2014/main" id="{7DB8FF8A-D8A5-06B1-A649-B0C6A1B28E93}"/>
                </a:ext>
              </a:extLst>
            </p:cNvPr>
            <p:cNvGrpSpPr/>
            <p:nvPr/>
          </p:nvGrpSpPr>
          <p:grpSpPr>
            <a:xfrm>
              <a:off x="2421383" y="68911"/>
              <a:ext cx="525036" cy="87736"/>
              <a:chOff x="165283" y="28132"/>
              <a:chExt cx="525036" cy="87736"/>
            </a:xfrm>
          </p:grpSpPr>
          <p:sp>
            <p:nvSpPr>
              <p:cNvPr id="628" name="二等辺三角形 627">
                <a:extLst>
                  <a:ext uri="{FF2B5EF4-FFF2-40B4-BE49-F238E27FC236}">
                    <a16:creationId xmlns:a16="http://schemas.microsoft.com/office/drawing/2014/main" id="{9D0E586C-0ECC-C88F-046D-B5DBE9CD341B}"/>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二等辺三角形 628">
                <a:extLst>
                  <a:ext uri="{FF2B5EF4-FFF2-40B4-BE49-F238E27FC236}">
                    <a16:creationId xmlns:a16="http://schemas.microsoft.com/office/drawing/2014/main" id="{64209D82-2BFE-BEBB-58B1-E3FF8130937F}"/>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0" name="二等辺三角形 629">
                <a:extLst>
                  <a:ext uri="{FF2B5EF4-FFF2-40B4-BE49-F238E27FC236}">
                    <a16:creationId xmlns:a16="http://schemas.microsoft.com/office/drawing/2014/main" id="{1E7C0726-EBD6-8D77-DAA1-73E3CD329D12}"/>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二等辺三角形 630">
                <a:extLst>
                  <a:ext uri="{FF2B5EF4-FFF2-40B4-BE49-F238E27FC236}">
                    <a16:creationId xmlns:a16="http://schemas.microsoft.com/office/drawing/2014/main" id="{9C078F33-58E4-39A3-423B-0C3D2FED503D}"/>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二等辺三角形 631">
                <a:extLst>
                  <a:ext uri="{FF2B5EF4-FFF2-40B4-BE49-F238E27FC236}">
                    <a16:creationId xmlns:a16="http://schemas.microsoft.com/office/drawing/2014/main" id="{E869C8CB-892A-B8BE-E69D-59A72F2EC390}"/>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二等辺三角形 632">
                <a:extLst>
                  <a:ext uri="{FF2B5EF4-FFF2-40B4-BE49-F238E27FC236}">
                    <a16:creationId xmlns:a16="http://schemas.microsoft.com/office/drawing/2014/main" id="{86E1DB34-9A96-05A2-7007-D052EB92D0CA}"/>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二等辺三角形 633">
                <a:extLst>
                  <a:ext uri="{FF2B5EF4-FFF2-40B4-BE49-F238E27FC236}">
                    <a16:creationId xmlns:a16="http://schemas.microsoft.com/office/drawing/2014/main" id="{52F59E49-103F-7391-0C71-C96CF94E888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二等辺三角形 634">
                <a:extLst>
                  <a:ext uri="{FF2B5EF4-FFF2-40B4-BE49-F238E27FC236}">
                    <a16:creationId xmlns:a16="http://schemas.microsoft.com/office/drawing/2014/main" id="{FCBE2F04-2B0E-0E74-E4E5-BAEF2C05944B}"/>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6" name="グループ化 635">
              <a:extLst>
                <a:ext uri="{FF2B5EF4-FFF2-40B4-BE49-F238E27FC236}">
                  <a16:creationId xmlns:a16="http://schemas.microsoft.com/office/drawing/2014/main" id="{B9B01380-6808-D25C-ACE7-0074DF0249D7}"/>
                </a:ext>
              </a:extLst>
            </p:cNvPr>
            <p:cNvGrpSpPr/>
            <p:nvPr/>
          </p:nvGrpSpPr>
          <p:grpSpPr>
            <a:xfrm>
              <a:off x="2955460" y="68911"/>
              <a:ext cx="525036" cy="87736"/>
              <a:chOff x="165283" y="28132"/>
              <a:chExt cx="525036" cy="87736"/>
            </a:xfrm>
          </p:grpSpPr>
          <p:sp>
            <p:nvSpPr>
              <p:cNvPr id="637" name="二等辺三角形 636">
                <a:extLst>
                  <a:ext uri="{FF2B5EF4-FFF2-40B4-BE49-F238E27FC236}">
                    <a16:creationId xmlns:a16="http://schemas.microsoft.com/office/drawing/2014/main" id="{B92E9864-F83F-44A7-A0F3-6E9417E0BA62}"/>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二等辺三角形 637">
                <a:extLst>
                  <a:ext uri="{FF2B5EF4-FFF2-40B4-BE49-F238E27FC236}">
                    <a16:creationId xmlns:a16="http://schemas.microsoft.com/office/drawing/2014/main" id="{F0340F16-A8F9-423E-4ECB-0DB9E18267AF}"/>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二等辺三角形 638">
                <a:extLst>
                  <a:ext uri="{FF2B5EF4-FFF2-40B4-BE49-F238E27FC236}">
                    <a16:creationId xmlns:a16="http://schemas.microsoft.com/office/drawing/2014/main" id="{93D4C2A9-45DD-E3AA-D7DC-5ABCEEE9CDAF}"/>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二等辺三角形 639">
                <a:extLst>
                  <a:ext uri="{FF2B5EF4-FFF2-40B4-BE49-F238E27FC236}">
                    <a16:creationId xmlns:a16="http://schemas.microsoft.com/office/drawing/2014/main" id="{E512AA0F-70A4-73AD-2892-518E7A483671}"/>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1" name="二等辺三角形 640">
                <a:extLst>
                  <a:ext uri="{FF2B5EF4-FFF2-40B4-BE49-F238E27FC236}">
                    <a16:creationId xmlns:a16="http://schemas.microsoft.com/office/drawing/2014/main" id="{68B0ADF2-9420-4A09-A611-C091764FFDA7}"/>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2" name="二等辺三角形 641">
                <a:extLst>
                  <a:ext uri="{FF2B5EF4-FFF2-40B4-BE49-F238E27FC236}">
                    <a16:creationId xmlns:a16="http://schemas.microsoft.com/office/drawing/2014/main" id="{E838310A-27C8-CC01-7265-E2A5C1FF4133}"/>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3" name="二等辺三角形 642">
                <a:extLst>
                  <a:ext uri="{FF2B5EF4-FFF2-40B4-BE49-F238E27FC236}">
                    <a16:creationId xmlns:a16="http://schemas.microsoft.com/office/drawing/2014/main" id="{13E20A68-AA3D-BF6C-FD2D-533FB3D9ACEC}"/>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二等辺三角形 643">
                <a:extLst>
                  <a:ext uri="{FF2B5EF4-FFF2-40B4-BE49-F238E27FC236}">
                    <a16:creationId xmlns:a16="http://schemas.microsoft.com/office/drawing/2014/main" id="{C1724E81-5349-C8F7-CDDD-479A2AD54AB7}"/>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5" name="グループ化 644">
              <a:extLst>
                <a:ext uri="{FF2B5EF4-FFF2-40B4-BE49-F238E27FC236}">
                  <a16:creationId xmlns:a16="http://schemas.microsoft.com/office/drawing/2014/main" id="{4DDDED0B-0535-31C9-CDFD-D5C7A69250BD}"/>
                </a:ext>
              </a:extLst>
            </p:cNvPr>
            <p:cNvGrpSpPr/>
            <p:nvPr/>
          </p:nvGrpSpPr>
          <p:grpSpPr>
            <a:xfrm>
              <a:off x="3489537" y="68911"/>
              <a:ext cx="525036" cy="87736"/>
              <a:chOff x="165283" y="28132"/>
              <a:chExt cx="525036" cy="87736"/>
            </a:xfrm>
          </p:grpSpPr>
          <p:sp>
            <p:nvSpPr>
              <p:cNvPr id="646" name="二等辺三角形 645">
                <a:extLst>
                  <a:ext uri="{FF2B5EF4-FFF2-40B4-BE49-F238E27FC236}">
                    <a16:creationId xmlns:a16="http://schemas.microsoft.com/office/drawing/2014/main" id="{D722B5D1-7322-6F92-5F19-B934830F9486}"/>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二等辺三角形 646">
                <a:extLst>
                  <a:ext uri="{FF2B5EF4-FFF2-40B4-BE49-F238E27FC236}">
                    <a16:creationId xmlns:a16="http://schemas.microsoft.com/office/drawing/2014/main" id="{542FE9BB-9735-A9B3-2DDB-CE3674DEABC5}"/>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二等辺三角形 647">
                <a:extLst>
                  <a:ext uri="{FF2B5EF4-FFF2-40B4-BE49-F238E27FC236}">
                    <a16:creationId xmlns:a16="http://schemas.microsoft.com/office/drawing/2014/main" id="{C5132FC8-EF0C-FCA2-52C9-E943A4459AB2}"/>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二等辺三角形 648">
                <a:extLst>
                  <a:ext uri="{FF2B5EF4-FFF2-40B4-BE49-F238E27FC236}">
                    <a16:creationId xmlns:a16="http://schemas.microsoft.com/office/drawing/2014/main" id="{70FB1F9A-FB43-422F-07A8-03D4E7CE0B7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二等辺三角形 649">
                <a:extLst>
                  <a:ext uri="{FF2B5EF4-FFF2-40B4-BE49-F238E27FC236}">
                    <a16:creationId xmlns:a16="http://schemas.microsoft.com/office/drawing/2014/main" id="{15570928-F1B0-5E4E-CC15-D612960F692F}"/>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二等辺三角形 650">
                <a:extLst>
                  <a:ext uri="{FF2B5EF4-FFF2-40B4-BE49-F238E27FC236}">
                    <a16:creationId xmlns:a16="http://schemas.microsoft.com/office/drawing/2014/main" id="{428BA138-80C5-5C0C-FB65-E330A4705CB6}"/>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二等辺三角形 651">
                <a:extLst>
                  <a:ext uri="{FF2B5EF4-FFF2-40B4-BE49-F238E27FC236}">
                    <a16:creationId xmlns:a16="http://schemas.microsoft.com/office/drawing/2014/main" id="{FD4E8A5A-B0B2-45A9-EE19-9720F9C5E664}"/>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二等辺三角形 652">
                <a:extLst>
                  <a:ext uri="{FF2B5EF4-FFF2-40B4-BE49-F238E27FC236}">
                    <a16:creationId xmlns:a16="http://schemas.microsoft.com/office/drawing/2014/main" id="{42F50971-2B4B-40BA-D041-EF99D225103A}"/>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4" name="グループ化 653">
              <a:extLst>
                <a:ext uri="{FF2B5EF4-FFF2-40B4-BE49-F238E27FC236}">
                  <a16:creationId xmlns:a16="http://schemas.microsoft.com/office/drawing/2014/main" id="{E024F79B-07FC-D200-7A7E-E5DFAB8AC878}"/>
                </a:ext>
              </a:extLst>
            </p:cNvPr>
            <p:cNvGrpSpPr/>
            <p:nvPr/>
          </p:nvGrpSpPr>
          <p:grpSpPr>
            <a:xfrm>
              <a:off x="4023614" y="68911"/>
              <a:ext cx="525036" cy="87736"/>
              <a:chOff x="165283" y="28132"/>
              <a:chExt cx="525036" cy="87736"/>
            </a:xfrm>
          </p:grpSpPr>
          <p:sp>
            <p:nvSpPr>
              <p:cNvPr id="655" name="二等辺三角形 654">
                <a:extLst>
                  <a:ext uri="{FF2B5EF4-FFF2-40B4-BE49-F238E27FC236}">
                    <a16:creationId xmlns:a16="http://schemas.microsoft.com/office/drawing/2014/main" id="{747B44E0-C5A1-2687-5E2D-96C3E6B3EA97}"/>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二等辺三角形 655">
                <a:extLst>
                  <a:ext uri="{FF2B5EF4-FFF2-40B4-BE49-F238E27FC236}">
                    <a16:creationId xmlns:a16="http://schemas.microsoft.com/office/drawing/2014/main" id="{90E9FD3F-AB9F-B69F-20BE-0FC5449C06B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二等辺三角形 656">
                <a:extLst>
                  <a:ext uri="{FF2B5EF4-FFF2-40B4-BE49-F238E27FC236}">
                    <a16:creationId xmlns:a16="http://schemas.microsoft.com/office/drawing/2014/main" id="{D5C0939E-2A15-FA65-E1D6-97CF10B9373C}"/>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二等辺三角形 657">
                <a:extLst>
                  <a:ext uri="{FF2B5EF4-FFF2-40B4-BE49-F238E27FC236}">
                    <a16:creationId xmlns:a16="http://schemas.microsoft.com/office/drawing/2014/main" id="{9AC602A3-1916-3033-EB5A-EE7AC2D376F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二等辺三角形 658">
                <a:extLst>
                  <a:ext uri="{FF2B5EF4-FFF2-40B4-BE49-F238E27FC236}">
                    <a16:creationId xmlns:a16="http://schemas.microsoft.com/office/drawing/2014/main" id="{0B99AFBE-F82B-1796-5FD4-0A5A04E28666}"/>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二等辺三角形 659">
                <a:extLst>
                  <a:ext uri="{FF2B5EF4-FFF2-40B4-BE49-F238E27FC236}">
                    <a16:creationId xmlns:a16="http://schemas.microsoft.com/office/drawing/2014/main" id="{FD1B2505-A75C-1DE5-2EA1-B67CB90E9EB2}"/>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二等辺三角形 660">
                <a:extLst>
                  <a:ext uri="{FF2B5EF4-FFF2-40B4-BE49-F238E27FC236}">
                    <a16:creationId xmlns:a16="http://schemas.microsoft.com/office/drawing/2014/main" id="{15B5A9F9-FD90-6E33-BD36-7D4B64723F2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二等辺三角形 661">
                <a:extLst>
                  <a:ext uri="{FF2B5EF4-FFF2-40B4-BE49-F238E27FC236}">
                    <a16:creationId xmlns:a16="http://schemas.microsoft.com/office/drawing/2014/main" id="{A1BAFB85-B5EA-70AB-686F-9524654F94C6}"/>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3" name="グループ化 662">
              <a:extLst>
                <a:ext uri="{FF2B5EF4-FFF2-40B4-BE49-F238E27FC236}">
                  <a16:creationId xmlns:a16="http://schemas.microsoft.com/office/drawing/2014/main" id="{75F7180E-A240-5DC0-0090-A329501AEE09}"/>
                </a:ext>
              </a:extLst>
            </p:cNvPr>
            <p:cNvGrpSpPr/>
            <p:nvPr/>
          </p:nvGrpSpPr>
          <p:grpSpPr>
            <a:xfrm>
              <a:off x="4557691" y="68911"/>
              <a:ext cx="525036" cy="87736"/>
              <a:chOff x="165283" y="28132"/>
              <a:chExt cx="525036" cy="87736"/>
            </a:xfrm>
          </p:grpSpPr>
          <p:sp>
            <p:nvSpPr>
              <p:cNvPr id="664" name="二等辺三角形 663">
                <a:extLst>
                  <a:ext uri="{FF2B5EF4-FFF2-40B4-BE49-F238E27FC236}">
                    <a16:creationId xmlns:a16="http://schemas.microsoft.com/office/drawing/2014/main" id="{AD468CC9-0994-3BEE-51D5-BD8EFFBB1358}"/>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二等辺三角形 664">
                <a:extLst>
                  <a:ext uri="{FF2B5EF4-FFF2-40B4-BE49-F238E27FC236}">
                    <a16:creationId xmlns:a16="http://schemas.microsoft.com/office/drawing/2014/main" id="{EE222F69-974F-F52B-EEC8-8313CD0CB00A}"/>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二等辺三角形 665">
                <a:extLst>
                  <a:ext uri="{FF2B5EF4-FFF2-40B4-BE49-F238E27FC236}">
                    <a16:creationId xmlns:a16="http://schemas.microsoft.com/office/drawing/2014/main" id="{D03929B1-5454-2925-F07B-93FEF15D3180}"/>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二等辺三角形 666">
                <a:extLst>
                  <a:ext uri="{FF2B5EF4-FFF2-40B4-BE49-F238E27FC236}">
                    <a16:creationId xmlns:a16="http://schemas.microsoft.com/office/drawing/2014/main" id="{3E2005D0-AA3B-DA38-4DB2-3F41582575A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二等辺三角形 667">
                <a:extLst>
                  <a:ext uri="{FF2B5EF4-FFF2-40B4-BE49-F238E27FC236}">
                    <a16:creationId xmlns:a16="http://schemas.microsoft.com/office/drawing/2014/main" id="{7DB0AA79-7719-6E7F-D9A6-792C3CE525B1}"/>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二等辺三角形 668">
                <a:extLst>
                  <a:ext uri="{FF2B5EF4-FFF2-40B4-BE49-F238E27FC236}">
                    <a16:creationId xmlns:a16="http://schemas.microsoft.com/office/drawing/2014/main" id="{AE75E7B5-F5A8-7D96-7467-C87C480F66FE}"/>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二等辺三角形 669">
                <a:extLst>
                  <a:ext uri="{FF2B5EF4-FFF2-40B4-BE49-F238E27FC236}">
                    <a16:creationId xmlns:a16="http://schemas.microsoft.com/office/drawing/2014/main" id="{8CDB6D6A-0D9E-D9A7-E6BA-D871653E8892}"/>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二等辺三角形 670">
                <a:extLst>
                  <a:ext uri="{FF2B5EF4-FFF2-40B4-BE49-F238E27FC236}">
                    <a16:creationId xmlns:a16="http://schemas.microsoft.com/office/drawing/2014/main" id="{28F1C5A7-8269-0BF0-CE5B-219CBF99CDBA}"/>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2" name="グループ化 671">
              <a:extLst>
                <a:ext uri="{FF2B5EF4-FFF2-40B4-BE49-F238E27FC236}">
                  <a16:creationId xmlns:a16="http://schemas.microsoft.com/office/drawing/2014/main" id="{C70A7B83-7A5B-7497-8D4A-2FC9B46627AD}"/>
                </a:ext>
              </a:extLst>
            </p:cNvPr>
            <p:cNvGrpSpPr/>
            <p:nvPr/>
          </p:nvGrpSpPr>
          <p:grpSpPr>
            <a:xfrm>
              <a:off x="5091768" y="68911"/>
              <a:ext cx="525036" cy="87736"/>
              <a:chOff x="165283" y="28132"/>
              <a:chExt cx="525036" cy="87736"/>
            </a:xfrm>
          </p:grpSpPr>
          <p:sp>
            <p:nvSpPr>
              <p:cNvPr id="673" name="二等辺三角形 672">
                <a:extLst>
                  <a:ext uri="{FF2B5EF4-FFF2-40B4-BE49-F238E27FC236}">
                    <a16:creationId xmlns:a16="http://schemas.microsoft.com/office/drawing/2014/main" id="{C36A5EF8-0515-520A-85A8-2B4B7B52576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二等辺三角形 673">
                <a:extLst>
                  <a:ext uri="{FF2B5EF4-FFF2-40B4-BE49-F238E27FC236}">
                    <a16:creationId xmlns:a16="http://schemas.microsoft.com/office/drawing/2014/main" id="{3A777036-E724-61E8-4DF1-5E922B53EF57}"/>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二等辺三角形 674">
                <a:extLst>
                  <a:ext uri="{FF2B5EF4-FFF2-40B4-BE49-F238E27FC236}">
                    <a16:creationId xmlns:a16="http://schemas.microsoft.com/office/drawing/2014/main" id="{24A163DE-57A3-3590-A25F-A577C582AFBA}"/>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二等辺三角形 675">
                <a:extLst>
                  <a:ext uri="{FF2B5EF4-FFF2-40B4-BE49-F238E27FC236}">
                    <a16:creationId xmlns:a16="http://schemas.microsoft.com/office/drawing/2014/main" id="{509AC44A-9DCF-C990-7905-F8289B1EBDDA}"/>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二等辺三角形 676">
                <a:extLst>
                  <a:ext uri="{FF2B5EF4-FFF2-40B4-BE49-F238E27FC236}">
                    <a16:creationId xmlns:a16="http://schemas.microsoft.com/office/drawing/2014/main" id="{63593951-9284-695C-CF85-B74F927A4FB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二等辺三角形 677">
                <a:extLst>
                  <a:ext uri="{FF2B5EF4-FFF2-40B4-BE49-F238E27FC236}">
                    <a16:creationId xmlns:a16="http://schemas.microsoft.com/office/drawing/2014/main" id="{1E06F44C-1CDF-3B85-4E9B-1E1B28448D66}"/>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二等辺三角形 678">
                <a:extLst>
                  <a:ext uri="{FF2B5EF4-FFF2-40B4-BE49-F238E27FC236}">
                    <a16:creationId xmlns:a16="http://schemas.microsoft.com/office/drawing/2014/main" id="{592790A0-3B1F-C185-CD89-8D18CA89B84B}"/>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二等辺三角形 679">
                <a:extLst>
                  <a:ext uri="{FF2B5EF4-FFF2-40B4-BE49-F238E27FC236}">
                    <a16:creationId xmlns:a16="http://schemas.microsoft.com/office/drawing/2014/main" id="{3512511B-7513-2916-9A39-962E15CEB43C}"/>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1" name="グループ化 680">
              <a:extLst>
                <a:ext uri="{FF2B5EF4-FFF2-40B4-BE49-F238E27FC236}">
                  <a16:creationId xmlns:a16="http://schemas.microsoft.com/office/drawing/2014/main" id="{7655450E-D721-6EC5-A903-CEDF3E8416DA}"/>
                </a:ext>
              </a:extLst>
            </p:cNvPr>
            <p:cNvGrpSpPr/>
            <p:nvPr/>
          </p:nvGrpSpPr>
          <p:grpSpPr>
            <a:xfrm>
              <a:off x="5625846" y="68911"/>
              <a:ext cx="525036" cy="87736"/>
              <a:chOff x="165283" y="28132"/>
              <a:chExt cx="525036" cy="87736"/>
            </a:xfrm>
          </p:grpSpPr>
          <p:sp>
            <p:nvSpPr>
              <p:cNvPr id="682" name="二等辺三角形 681">
                <a:extLst>
                  <a:ext uri="{FF2B5EF4-FFF2-40B4-BE49-F238E27FC236}">
                    <a16:creationId xmlns:a16="http://schemas.microsoft.com/office/drawing/2014/main" id="{894527E5-7B25-D404-7936-D04FFA99CCF2}"/>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二等辺三角形 682">
                <a:extLst>
                  <a:ext uri="{FF2B5EF4-FFF2-40B4-BE49-F238E27FC236}">
                    <a16:creationId xmlns:a16="http://schemas.microsoft.com/office/drawing/2014/main" id="{157A4746-0042-6C00-09A2-607591803F21}"/>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二等辺三角形 683">
                <a:extLst>
                  <a:ext uri="{FF2B5EF4-FFF2-40B4-BE49-F238E27FC236}">
                    <a16:creationId xmlns:a16="http://schemas.microsoft.com/office/drawing/2014/main" id="{B6BCA80D-ADC3-1F5C-8838-D97AAFCCEA51}"/>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二等辺三角形 684">
                <a:extLst>
                  <a:ext uri="{FF2B5EF4-FFF2-40B4-BE49-F238E27FC236}">
                    <a16:creationId xmlns:a16="http://schemas.microsoft.com/office/drawing/2014/main" id="{197D894E-0183-B5F7-7BDA-FBAA9DC24BA1}"/>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6" name="二等辺三角形 685">
                <a:extLst>
                  <a:ext uri="{FF2B5EF4-FFF2-40B4-BE49-F238E27FC236}">
                    <a16:creationId xmlns:a16="http://schemas.microsoft.com/office/drawing/2014/main" id="{44C51D88-D02D-E07B-18C6-2F722BB7CEB1}"/>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二等辺三角形 686">
                <a:extLst>
                  <a:ext uri="{FF2B5EF4-FFF2-40B4-BE49-F238E27FC236}">
                    <a16:creationId xmlns:a16="http://schemas.microsoft.com/office/drawing/2014/main" id="{F920DFEE-7DB9-07B7-B677-86FBE438B0AF}"/>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二等辺三角形 687">
                <a:extLst>
                  <a:ext uri="{FF2B5EF4-FFF2-40B4-BE49-F238E27FC236}">
                    <a16:creationId xmlns:a16="http://schemas.microsoft.com/office/drawing/2014/main" id="{3E136585-00A6-21A6-F261-ED8DA7C9207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二等辺三角形 688">
                <a:extLst>
                  <a:ext uri="{FF2B5EF4-FFF2-40B4-BE49-F238E27FC236}">
                    <a16:creationId xmlns:a16="http://schemas.microsoft.com/office/drawing/2014/main" id="{9CE663A1-701A-220A-426A-1BA3B5D26879}"/>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91" name="グループ化 790">
            <a:extLst>
              <a:ext uri="{FF2B5EF4-FFF2-40B4-BE49-F238E27FC236}">
                <a16:creationId xmlns:a16="http://schemas.microsoft.com/office/drawing/2014/main" id="{F04A5BF3-4C58-8C68-B881-A2B4A9E284F4}"/>
              </a:ext>
            </a:extLst>
          </p:cNvPr>
          <p:cNvGrpSpPr/>
          <p:nvPr/>
        </p:nvGrpSpPr>
        <p:grpSpPr>
          <a:xfrm>
            <a:off x="6504838" y="227481"/>
            <a:ext cx="76180" cy="9261044"/>
            <a:chOff x="155545" y="336455"/>
            <a:chExt cx="47624" cy="9028810"/>
          </a:xfrm>
        </p:grpSpPr>
        <p:grpSp>
          <p:nvGrpSpPr>
            <p:cNvPr id="792" name="グループ化 791">
              <a:extLst>
                <a:ext uri="{FF2B5EF4-FFF2-40B4-BE49-F238E27FC236}">
                  <a16:creationId xmlns:a16="http://schemas.microsoft.com/office/drawing/2014/main" id="{D3ACE473-AD43-A4B3-C252-8087CAA7AC59}"/>
                </a:ext>
              </a:extLst>
            </p:cNvPr>
            <p:cNvGrpSpPr/>
            <p:nvPr/>
          </p:nvGrpSpPr>
          <p:grpSpPr>
            <a:xfrm>
              <a:off x="155545" y="336455"/>
              <a:ext cx="47624" cy="1512264"/>
              <a:chOff x="73603" y="797118"/>
              <a:chExt cx="47624" cy="1512264"/>
            </a:xfrm>
          </p:grpSpPr>
          <p:grpSp>
            <p:nvGrpSpPr>
              <p:cNvPr id="948" name="グループ化 947">
                <a:extLst>
                  <a:ext uri="{FF2B5EF4-FFF2-40B4-BE49-F238E27FC236}">
                    <a16:creationId xmlns:a16="http://schemas.microsoft.com/office/drawing/2014/main" id="{A7FBB73B-A658-271C-9A4A-5ED03B643016}"/>
                  </a:ext>
                </a:extLst>
              </p:cNvPr>
              <p:cNvGrpSpPr/>
              <p:nvPr/>
            </p:nvGrpSpPr>
            <p:grpSpPr>
              <a:xfrm>
                <a:off x="73603" y="797118"/>
                <a:ext cx="47624" cy="503502"/>
                <a:chOff x="73603" y="797118"/>
                <a:chExt cx="77932" cy="708288"/>
              </a:xfrm>
            </p:grpSpPr>
            <p:grpSp>
              <p:nvGrpSpPr>
                <p:cNvPr id="969" name="グループ化 968">
                  <a:extLst>
                    <a:ext uri="{FF2B5EF4-FFF2-40B4-BE49-F238E27FC236}">
                      <a16:creationId xmlns:a16="http://schemas.microsoft.com/office/drawing/2014/main" id="{E387D988-95D5-D9A0-475B-B47B748DD8C7}"/>
                    </a:ext>
                  </a:extLst>
                </p:cNvPr>
                <p:cNvGrpSpPr/>
                <p:nvPr/>
              </p:nvGrpSpPr>
              <p:grpSpPr>
                <a:xfrm>
                  <a:off x="73603" y="797118"/>
                  <a:ext cx="77932" cy="233922"/>
                  <a:chOff x="77932" y="797118"/>
                  <a:chExt cx="77932" cy="233922"/>
                </a:xfrm>
              </p:grpSpPr>
              <p:sp>
                <p:nvSpPr>
                  <p:cNvPr id="976" name="二等辺三角形 975">
                    <a:extLst>
                      <a:ext uri="{FF2B5EF4-FFF2-40B4-BE49-F238E27FC236}">
                        <a16:creationId xmlns:a16="http://schemas.microsoft.com/office/drawing/2014/main" id="{8FCC4C18-034B-EAFE-6186-C94BC115D7F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7" name="二等辺三角形 976">
                    <a:extLst>
                      <a:ext uri="{FF2B5EF4-FFF2-40B4-BE49-F238E27FC236}">
                        <a16:creationId xmlns:a16="http://schemas.microsoft.com/office/drawing/2014/main" id="{1E490895-2CAB-C5E3-BF11-F7CA9D01A1B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0" name="グループ化 969">
                  <a:extLst>
                    <a:ext uri="{FF2B5EF4-FFF2-40B4-BE49-F238E27FC236}">
                      <a16:creationId xmlns:a16="http://schemas.microsoft.com/office/drawing/2014/main" id="{7A931F35-4056-5B21-10FF-4B65E165607E}"/>
                    </a:ext>
                  </a:extLst>
                </p:cNvPr>
                <p:cNvGrpSpPr/>
                <p:nvPr/>
              </p:nvGrpSpPr>
              <p:grpSpPr>
                <a:xfrm>
                  <a:off x="73603" y="1034301"/>
                  <a:ext cx="77932" cy="233922"/>
                  <a:chOff x="77932" y="797118"/>
                  <a:chExt cx="77932" cy="233922"/>
                </a:xfrm>
              </p:grpSpPr>
              <p:sp>
                <p:nvSpPr>
                  <p:cNvPr id="974" name="二等辺三角形 973">
                    <a:extLst>
                      <a:ext uri="{FF2B5EF4-FFF2-40B4-BE49-F238E27FC236}">
                        <a16:creationId xmlns:a16="http://schemas.microsoft.com/office/drawing/2014/main" id="{EEC9FCE3-288D-729C-F6A2-B0A538FA18F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5" name="二等辺三角形 974">
                    <a:extLst>
                      <a:ext uri="{FF2B5EF4-FFF2-40B4-BE49-F238E27FC236}">
                        <a16:creationId xmlns:a16="http://schemas.microsoft.com/office/drawing/2014/main" id="{4D7872CF-8AD8-CF46-B97C-B65465B94C1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1" name="グループ化 970">
                  <a:extLst>
                    <a:ext uri="{FF2B5EF4-FFF2-40B4-BE49-F238E27FC236}">
                      <a16:creationId xmlns:a16="http://schemas.microsoft.com/office/drawing/2014/main" id="{849002D8-76B2-568D-33A1-2044C2CE7082}"/>
                    </a:ext>
                  </a:extLst>
                </p:cNvPr>
                <p:cNvGrpSpPr/>
                <p:nvPr/>
              </p:nvGrpSpPr>
              <p:grpSpPr>
                <a:xfrm>
                  <a:off x="73603" y="1271484"/>
                  <a:ext cx="77932" cy="233922"/>
                  <a:chOff x="77932" y="797118"/>
                  <a:chExt cx="77932" cy="233922"/>
                </a:xfrm>
              </p:grpSpPr>
              <p:sp>
                <p:nvSpPr>
                  <p:cNvPr id="972" name="二等辺三角形 971">
                    <a:extLst>
                      <a:ext uri="{FF2B5EF4-FFF2-40B4-BE49-F238E27FC236}">
                        <a16:creationId xmlns:a16="http://schemas.microsoft.com/office/drawing/2014/main" id="{A8AE6495-380A-934B-F68C-64A872D3883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3" name="二等辺三角形 972">
                    <a:extLst>
                      <a:ext uri="{FF2B5EF4-FFF2-40B4-BE49-F238E27FC236}">
                        <a16:creationId xmlns:a16="http://schemas.microsoft.com/office/drawing/2014/main" id="{78704F47-0DE8-3F66-AE75-F53012FAAD5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49" name="グループ化 948">
                <a:extLst>
                  <a:ext uri="{FF2B5EF4-FFF2-40B4-BE49-F238E27FC236}">
                    <a16:creationId xmlns:a16="http://schemas.microsoft.com/office/drawing/2014/main" id="{6E657225-E660-6F31-BCA0-0637D356AF46}"/>
                  </a:ext>
                </a:extLst>
              </p:cNvPr>
              <p:cNvGrpSpPr/>
              <p:nvPr/>
            </p:nvGrpSpPr>
            <p:grpSpPr>
              <a:xfrm>
                <a:off x="73603" y="1301499"/>
                <a:ext cx="47624" cy="503502"/>
                <a:chOff x="73603" y="797118"/>
                <a:chExt cx="77932" cy="708288"/>
              </a:xfrm>
            </p:grpSpPr>
            <p:grpSp>
              <p:nvGrpSpPr>
                <p:cNvPr id="960" name="グループ化 959">
                  <a:extLst>
                    <a:ext uri="{FF2B5EF4-FFF2-40B4-BE49-F238E27FC236}">
                      <a16:creationId xmlns:a16="http://schemas.microsoft.com/office/drawing/2014/main" id="{3E014D97-D815-4631-4F44-C3EBAA163012}"/>
                    </a:ext>
                  </a:extLst>
                </p:cNvPr>
                <p:cNvGrpSpPr/>
                <p:nvPr/>
              </p:nvGrpSpPr>
              <p:grpSpPr>
                <a:xfrm>
                  <a:off x="73603" y="797118"/>
                  <a:ext cx="77932" cy="233922"/>
                  <a:chOff x="77932" y="797118"/>
                  <a:chExt cx="77932" cy="233922"/>
                </a:xfrm>
              </p:grpSpPr>
              <p:sp>
                <p:nvSpPr>
                  <p:cNvPr id="967" name="二等辺三角形 966">
                    <a:extLst>
                      <a:ext uri="{FF2B5EF4-FFF2-40B4-BE49-F238E27FC236}">
                        <a16:creationId xmlns:a16="http://schemas.microsoft.com/office/drawing/2014/main" id="{6055D694-DA5A-417A-EFD5-C0B07EFF3E3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8" name="二等辺三角形 967">
                    <a:extLst>
                      <a:ext uri="{FF2B5EF4-FFF2-40B4-BE49-F238E27FC236}">
                        <a16:creationId xmlns:a16="http://schemas.microsoft.com/office/drawing/2014/main" id="{5AD54242-7763-95B5-3525-11FCCDF3F04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1" name="グループ化 960">
                  <a:extLst>
                    <a:ext uri="{FF2B5EF4-FFF2-40B4-BE49-F238E27FC236}">
                      <a16:creationId xmlns:a16="http://schemas.microsoft.com/office/drawing/2014/main" id="{C70CE88E-6100-6671-BDFB-0868EDDD6F84}"/>
                    </a:ext>
                  </a:extLst>
                </p:cNvPr>
                <p:cNvGrpSpPr/>
                <p:nvPr/>
              </p:nvGrpSpPr>
              <p:grpSpPr>
                <a:xfrm>
                  <a:off x="73603" y="1034301"/>
                  <a:ext cx="77932" cy="233922"/>
                  <a:chOff x="77932" y="797118"/>
                  <a:chExt cx="77932" cy="233922"/>
                </a:xfrm>
              </p:grpSpPr>
              <p:sp>
                <p:nvSpPr>
                  <p:cNvPr id="965" name="二等辺三角形 964">
                    <a:extLst>
                      <a:ext uri="{FF2B5EF4-FFF2-40B4-BE49-F238E27FC236}">
                        <a16:creationId xmlns:a16="http://schemas.microsoft.com/office/drawing/2014/main" id="{F07A764B-AC23-0372-6FD9-B6736C592410}"/>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6" name="二等辺三角形 965">
                    <a:extLst>
                      <a:ext uri="{FF2B5EF4-FFF2-40B4-BE49-F238E27FC236}">
                        <a16:creationId xmlns:a16="http://schemas.microsoft.com/office/drawing/2014/main" id="{E19CEA6A-83D3-5EAF-781C-AB4012378B59}"/>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2" name="グループ化 961">
                  <a:extLst>
                    <a:ext uri="{FF2B5EF4-FFF2-40B4-BE49-F238E27FC236}">
                      <a16:creationId xmlns:a16="http://schemas.microsoft.com/office/drawing/2014/main" id="{07C90D3D-ACD0-3895-4886-3019C1FE1C04}"/>
                    </a:ext>
                  </a:extLst>
                </p:cNvPr>
                <p:cNvGrpSpPr/>
                <p:nvPr/>
              </p:nvGrpSpPr>
              <p:grpSpPr>
                <a:xfrm>
                  <a:off x="73603" y="1271484"/>
                  <a:ext cx="77932" cy="233922"/>
                  <a:chOff x="77932" y="797118"/>
                  <a:chExt cx="77932" cy="233922"/>
                </a:xfrm>
              </p:grpSpPr>
              <p:sp>
                <p:nvSpPr>
                  <p:cNvPr id="963" name="二等辺三角形 962">
                    <a:extLst>
                      <a:ext uri="{FF2B5EF4-FFF2-40B4-BE49-F238E27FC236}">
                        <a16:creationId xmlns:a16="http://schemas.microsoft.com/office/drawing/2014/main" id="{3ED21892-7F8D-BB7F-A1C5-869D874FEF7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4" name="二等辺三角形 963">
                    <a:extLst>
                      <a:ext uri="{FF2B5EF4-FFF2-40B4-BE49-F238E27FC236}">
                        <a16:creationId xmlns:a16="http://schemas.microsoft.com/office/drawing/2014/main" id="{A278727B-50B0-472A-3AF3-58BDA881AC3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50" name="グループ化 949">
                <a:extLst>
                  <a:ext uri="{FF2B5EF4-FFF2-40B4-BE49-F238E27FC236}">
                    <a16:creationId xmlns:a16="http://schemas.microsoft.com/office/drawing/2014/main" id="{E31C93DC-5A77-E799-B849-29DDC3399472}"/>
                  </a:ext>
                </a:extLst>
              </p:cNvPr>
              <p:cNvGrpSpPr/>
              <p:nvPr/>
            </p:nvGrpSpPr>
            <p:grpSpPr>
              <a:xfrm>
                <a:off x="73603" y="1805880"/>
                <a:ext cx="47624" cy="503502"/>
                <a:chOff x="73603" y="797118"/>
                <a:chExt cx="77932" cy="708288"/>
              </a:xfrm>
            </p:grpSpPr>
            <p:grpSp>
              <p:nvGrpSpPr>
                <p:cNvPr id="951" name="グループ化 950">
                  <a:extLst>
                    <a:ext uri="{FF2B5EF4-FFF2-40B4-BE49-F238E27FC236}">
                      <a16:creationId xmlns:a16="http://schemas.microsoft.com/office/drawing/2014/main" id="{7D3B4751-F9E4-9C13-02DA-A69E53BF6FD6}"/>
                    </a:ext>
                  </a:extLst>
                </p:cNvPr>
                <p:cNvGrpSpPr/>
                <p:nvPr/>
              </p:nvGrpSpPr>
              <p:grpSpPr>
                <a:xfrm>
                  <a:off x="73603" y="797118"/>
                  <a:ext cx="77932" cy="233922"/>
                  <a:chOff x="77932" y="797118"/>
                  <a:chExt cx="77932" cy="233922"/>
                </a:xfrm>
              </p:grpSpPr>
              <p:sp>
                <p:nvSpPr>
                  <p:cNvPr id="958" name="二等辺三角形 957">
                    <a:extLst>
                      <a:ext uri="{FF2B5EF4-FFF2-40B4-BE49-F238E27FC236}">
                        <a16:creationId xmlns:a16="http://schemas.microsoft.com/office/drawing/2014/main" id="{D798A46C-7ED0-C6EE-F7FB-FB6B7506278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9" name="二等辺三角形 958">
                    <a:extLst>
                      <a:ext uri="{FF2B5EF4-FFF2-40B4-BE49-F238E27FC236}">
                        <a16:creationId xmlns:a16="http://schemas.microsoft.com/office/drawing/2014/main" id="{3F3CC63E-73A6-301D-9436-2D7A1894EE0E}"/>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2" name="グループ化 951">
                  <a:extLst>
                    <a:ext uri="{FF2B5EF4-FFF2-40B4-BE49-F238E27FC236}">
                      <a16:creationId xmlns:a16="http://schemas.microsoft.com/office/drawing/2014/main" id="{4EA05FBC-1A1D-8976-5C45-1E50AD60E6E3}"/>
                    </a:ext>
                  </a:extLst>
                </p:cNvPr>
                <p:cNvGrpSpPr/>
                <p:nvPr/>
              </p:nvGrpSpPr>
              <p:grpSpPr>
                <a:xfrm>
                  <a:off x="73603" y="1034301"/>
                  <a:ext cx="77932" cy="233922"/>
                  <a:chOff x="77932" y="797118"/>
                  <a:chExt cx="77932" cy="233922"/>
                </a:xfrm>
              </p:grpSpPr>
              <p:sp>
                <p:nvSpPr>
                  <p:cNvPr id="956" name="二等辺三角形 955">
                    <a:extLst>
                      <a:ext uri="{FF2B5EF4-FFF2-40B4-BE49-F238E27FC236}">
                        <a16:creationId xmlns:a16="http://schemas.microsoft.com/office/drawing/2014/main" id="{4A74285F-42D2-C9B4-B2B8-34A135BBA6D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7" name="二等辺三角形 956">
                    <a:extLst>
                      <a:ext uri="{FF2B5EF4-FFF2-40B4-BE49-F238E27FC236}">
                        <a16:creationId xmlns:a16="http://schemas.microsoft.com/office/drawing/2014/main" id="{E0A5E5CB-BD15-E209-81CA-041102E58D1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3" name="グループ化 952">
                  <a:extLst>
                    <a:ext uri="{FF2B5EF4-FFF2-40B4-BE49-F238E27FC236}">
                      <a16:creationId xmlns:a16="http://schemas.microsoft.com/office/drawing/2014/main" id="{38461B8C-E474-8312-D484-6244F632504F}"/>
                    </a:ext>
                  </a:extLst>
                </p:cNvPr>
                <p:cNvGrpSpPr/>
                <p:nvPr/>
              </p:nvGrpSpPr>
              <p:grpSpPr>
                <a:xfrm>
                  <a:off x="73603" y="1271484"/>
                  <a:ext cx="77932" cy="233922"/>
                  <a:chOff x="77932" y="797118"/>
                  <a:chExt cx="77932" cy="233922"/>
                </a:xfrm>
              </p:grpSpPr>
              <p:sp>
                <p:nvSpPr>
                  <p:cNvPr id="954" name="二等辺三角形 953">
                    <a:extLst>
                      <a:ext uri="{FF2B5EF4-FFF2-40B4-BE49-F238E27FC236}">
                        <a16:creationId xmlns:a16="http://schemas.microsoft.com/office/drawing/2014/main" id="{3535A3C6-80DB-3750-2462-C0FF1E78547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5" name="二等辺三角形 954">
                    <a:extLst>
                      <a:ext uri="{FF2B5EF4-FFF2-40B4-BE49-F238E27FC236}">
                        <a16:creationId xmlns:a16="http://schemas.microsoft.com/office/drawing/2014/main" id="{688F551D-A8E7-FE5B-F4BF-B3426773DCE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3" name="グループ化 792">
              <a:extLst>
                <a:ext uri="{FF2B5EF4-FFF2-40B4-BE49-F238E27FC236}">
                  <a16:creationId xmlns:a16="http://schemas.microsoft.com/office/drawing/2014/main" id="{5754E0EE-8470-4CBF-B7B7-9790C9FF41C2}"/>
                </a:ext>
              </a:extLst>
            </p:cNvPr>
            <p:cNvGrpSpPr/>
            <p:nvPr/>
          </p:nvGrpSpPr>
          <p:grpSpPr>
            <a:xfrm>
              <a:off x="155545" y="1839764"/>
              <a:ext cx="47624" cy="1512264"/>
              <a:chOff x="73603" y="797118"/>
              <a:chExt cx="47624" cy="1512264"/>
            </a:xfrm>
          </p:grpSpPr>
          <p:grpSp>
            <p:nvGrpSpPr>
              <p:cNvPr id="918" name="グループ化 917">
                <a:extLst>
                  <a:ext uri="{FF2B5EF4-FFF2-40B4-BE49-F238E27FC236}">
                    <a16:creationId xmlns:a16="http://schemas.microsoft.com/office/drawing/2014/main" id="{164ED898-1C36-AE1B-8C33-3805E1ED4DE9}"/>
                  </a:ext>
                </a:extLst>
              </p:cNvPr>
              <p:cNvGrpSpPr/>
              <p:nvPr/>
            </p:nvGrpSpPr>
            <p:grpSpPr>
              <a:xfrm>
                <a:off x="73603" y="797118"/>
                <a:ext cx="47624" cy="503502"/>
                <a:chOff x="73603" y="797118"/>
                <a:chExt cx="77932" cy="708288"/>
              </a:xfrm>
            </p:grpSpPr>
            <p:grpSp>
              <p:nvGrpSpPr>
                <p:cNvPr id="939" name="グループ化 938">
                  <a:extLst>
                    <a:ext uri="{FF2B5EF4-FFF2-40B4-BE49-F238E27FC236}">
                      <a16:creationId xmlns:a16="http://schemas.microsoft.com/office/drawing/2014/main" id="{9B191373-1B9E-659E-C903-1282D50A926D}"/>
                    </a:ext>
                  </a:extLst>
                </p:cNvPr>
                <p:cNvGrpSpPr/>
                <p:nvPr/>
              </p:nvGrpSpPr>
              <p:grpSpPr>
                <a:xfrm>
                  <a:off x="73603" y="797118"/>
                  <a:ext cx="77932" cy="233922"/>
                  <a:chOff x="77932" y="797118"/>
                  <a:chExt cx="77932" cy="233922"/>
                </a:xfrm>
              </p:grpSpPr>
              <p:sp>
                <p:nvSpPr>
                  <p:cNvPr id="946" name="二等辺三角形 945">
                    <a:extLst>
                      <a:ext uri="{FF2B5EF4-FFF2-40B4-BE49-F238E27FC236}">
                        <a16:creationId xmlns:a16="http://schemas.microsoft.com/office/drawing/2014/main" id="{7D523DD3-0D09-10FF-1EA9-FC4D67122CD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7" name="二等辺三角形 946">
                    <a:extLst>
                      <a:ext uri="{FF2B5EF4-FFF2-40B4-BE49-F238E27FC236}">
                        <a16:creationId xmlns:a16="http://schemas.microsoft.com/office/drawing/2014/main" id="{272A49B6-008C-9815-B791-333764CC2D0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0" name="グループ化 939">
                  <a:extLst>
                    <a:ext uri="{FF2B5EF4-FFF2-40B4-BE49-F238E27FC236}">
                      <a16:creationId xmlns:a16="http://schemas.microsoft.com/office/drawing/2014/main" id="{25B9B814-6AB2-A26C-473F-EE9BCEBFA991}"/>
                    </a:ext>
                  </a:extLst>
                </p:cNvPr>
                <p:cNvGrpSpPr/>
                <p:nvPr/>
              </p:nvGrpSpPr>
              <p:grpSpPr>
                <a:xfrm>
                  <a:off x="73603" y="1034301"/>
                  <a:ext cx="77932" cy="233922"/>
                  <a:chOff x="77932" y="797118"/>
                  <a:chExt cx="77932" cy="233922"/>
                </a:xfrm>
              </p:grpSpPr>
              <p:sp>
                <p:nvSpPr>
                  <p:cNvPr id="944" name="二等辺三角形 943">
                    <a:extLst>
                      <a:ext uri="{FF2B5EF4-FFF2-40B4-BE49-F238E27FC236}">
                        <a16:creationId xmlns:a16="http://schemas.microsoft.com/office/drawing/2014/main" id="{38226AFB-4690-5A31-42EC-153701B2E7B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5" name="二等辺三角形 944">
                    <a:extLst>
                      <a:ext uri="{FF2B5EF4-FFF2-40B4-BE49-F238E27FC236}">
                        <a16:creationId xmlns:a16="http://schemas.microsoft.com/office/drawing/2014/main" id="{1CDE6500-F0A7-FC47-A5EA-99EC945DB95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1" name="グループ化 940">
                  <a:extLst>
                    <a:ext uri="{FF2B5EF4-FFF2-40B4-BE49-F238E27FC236}">
                      <a16:creationId xmlns:a16="http://schemas.microsoft.com/office/drawing/2014/main" id="{C218422A-36E7-725C-F127-BD368253DEBF}"/>
                    </a:ext>
                  </a:extLst>
                </p:cNvPr>
                <p:cNvGrpSpPr/>
                <p:nvPr/>
              </p:nvGrpSpPr>
              <p:grpSpPr>
                <a:xfrm>
                  <a:off x="73603" y="1271484"/>
                  <a:ext cx="77932" cy="233922"/>
                  <a:chOff x="77932" y="797118"/>
                  <a:chExt cx="77932" cy="233922"/>
                </a:xfrm>
              </p:grpSpPr>
              <p:sp>
                <p:nvSpPr>
                  <p:cNvPr id="942" name="二等辺三角形 941">
                    <a:extLst>
                      <a:ext uri="{FF2B5EF4-FFF2-40B4-BE49-F238E27FC236}">
                        <a16:creationId xmlns:a16="http://schemas.microsoft.com/office/drawing/2014/main" id="{02918A1D-7CD9-3ECB-D437-000B6916BA5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3" name="二等辺三角形 942">
                    <a:extLst>
                      <a:ext uri="{FF2B5EF4-FFF2-40B4-BE49-F238E27FC236}">
                        <a16:creationId xmlns:a16="http://schemas.microsoft.com/office/drawing/2014/main" id="{5F166F6E-A5A4-BDB4-13D4-FE6B5D00A6C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19" name="グループ化 918">
                <a:extLst>
                  <a:ext uri="{FF2B5EF4-FFF2-40B4-BE49-F238E27FC236}">
                    <a16:creationId xmlns:a16="http://schemas.microsoft.com/office/drawing/2014/main" id="{7D0D447F-E45C-97D3-0975-FDB634E76448}"/>
                  </a:ext>
                </a:extLst>
              </p:cNvPr>
              <p:cNvGrpSpPr/>
              <p:nvPr/>
            </p:nvGrpSpPr>
            <p:grpSpPr>
              <a:xfrm>
                <a:off x="73603" y="1301499"/>
                <a:ext cx="47624" cy="503502"/>
                <a:chOff x="73603" y="797118"/>
                <a:chExt cx="77932" cy="708288"/>
              </a:xfrm>
            </p:grpSpPr>
            <p:grpSp>
              <p:nvGrpSpPr>
                <p:cNvPr id="930" name="グループ化 929">
                  <a:extLst>
                    <a:ext uri="{FF2B5EF4-FFF2-40B4-BE49-F238E27FC236}">
                      <a16:creationId xmlns:a16="http://schemas.microsoft.com/office/drawing/2014/main" id="{A9B1D9BF-3F05-BDB2-BFA5-1DC863D7B251}"/>
                    </a:ext>
                  </a:extLst>
                </p:cNvPr>
                <p:cNvGrpSpPr/>
                <p:nvPr/>
              </p:nvGrpSpPr>
              <p:grpSpPr>
                <a:xfrm>
                  <a:off x="73603" y="797118"/>
                  <a:ext cx="77932" cy="233922"/>
                  <a:chOff x="77932" y="797118"/>
                  <a:chExt cx="77932" cy="233922"/>
                </a:xfrm>
              </p:grpSpPr>
              <p:sp>
                <p:nvSpPr>
                  <p:cNvPr id="937" name="二等辺三角形 936">
                    <a:extLst>
                      <a:ext uri="{FF2B5EF4-FFF2-40B4-BE49-F238E27FC236}">
                        <a16:creationId xmlns:a16="http://schemas.microsoft.com/office/drawing/2014/main" id="{4C035F61-A87D-4A20-B8AD-6289AC92532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8" name="二等辺三角形 937">
                    <a:extLst>
                      <a:ext uri="{FF2B5EF4-FFF2-40B4-BE49-F238E27FC236}">
                        <a16:creationId xmlns:a16="http://schemas.microsoft.com/office/drawing/2014/main" id="{5D5932A1-9637-1090-3ED5-FEE2F76D2B8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1" name="グループ化 930">
                  <a:extLst>
                    <a:ext uri="{FF2B5EF4-FFF2-40B4-BE49-F238E27FC236}">
                      <a16:creationId xmlns:a16="http://schemas.microsoft.com/office/drawing/2014/main" id="{EDDA60EA-3CD1-5945-D09A-D2C8EE3F4294}"/>
                    </a:ext>
                  </a:extLst>
                </p:cNvPr>
                <p:cNvGrpSpPr/>
                <p:nvPr/>
              </p:nvGrpSpPr>
              <p:grpSpPr>
                <a:xfrm>
                  <a:off x="73603" y="1034301"/>
                  <a:ext cx="77932" cy="233922"/>
                  <a:chOff x="77932" y="797118"/>
                  <a:chExt cx="77932" cy="233922"/>
                </a:xfrm>
              </p:grpSpPr>
              <p:sp>
                <p:nvSpPr>
                  <p:cNvPr id="935" name="二等辺三角形 934">
                    <a:extLst>
                      <a:ext uri="{FF2B5EF4-FFF2-40B4-BE49-F238E27FC236}">
                        <a16:creationId xmlns:a16="http://schemas.microsoft.com/office/drawing/2014/main" id="{D3FCAEA5-F0B7-C2C0-20DA-781C5E2EA7B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6" name="二等辺三角形 935">
                    <a:extLst>
                      <a:ext uri="{FF2B5EF4-FFF2-40B4-BE49-F238E27FC236}">
                        <a16:creationId xmlns:a16="http://schemas.microsoft.com/office/drawing/2014/main" id="{C19F01E6-EBA0-D675-D342-6B2B7774221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2" name="グループ化 931">
                  <a:extLst>
                    <a:ext uri="{FF2B5EF4-FFF2-40B4-BE49-F238E27FC236}">
                      <a16:creationId xmlns:a16="http://schemas.microsoft.com/office/drawing/2014/main" id="{1A09E2A6-0690-5111-8361-1D3FBDE9CE60}"/>
                    </a:ext>
                  </a:extLst>
                </p:cNvPr>
                <p:cNvGrpSpPr/>
                <p:nvPr/>
              </p:nvGrpSpPr>
              <p:grpSpPr>
                <a:xfrm>
                  <a:off x="73603" y="1271484"/>
                  <a:ext cx="77932" cy="233922"/>
                  <a:chOff x="77932" y="797118"/>
                  <a:chExt cx="77932" cy="233922"/>
                </a:xfrm>
              </p:grpSpPr>
              <p:sp>
                <p:nvSpPr>
                  <p:cNvPr id="933" name="二等辺三角形 932">
                    <a:extLst>
                      <a:ext uri="{FF2B5EF4-FFF2-40B4-BE49-F238E27FC236}">
                        <a16:creationId xmlns:a16="http://schemas.microsoft.com/office/drawing/2014/main" id="{60FFCA7A-4218-53F3-9970-EBD1F69F022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4" name="二等辺三角形 933">
                    <a:extLst>
                      <a:ext uri="{FF2B5EF4-FFF2-40B4-BE49-F238E27FC236}">
                        <a16:creationId xmlns:a16="http://schemas.microsoft.com/office/drawing/2014/main" id="{2BA051F9-8631-3BCC-C3D8-FBC4802A013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20" name="グループ化 919">
                <a:extLst>
                  <a:ext uri="{FF2B5EF4-FFF2-40B4-BE49-F238E27FC236}">
                    <a16:creationId xmlns:a16="http://schemas.microsoft.com/office/drawing/2014/main" id="{8197281A-0159-5A92-5448-00443C9F9B06}"/>
                  </a:ext>
                </a:extLst>
              </p:cNvPr>
              <p:cNvGrpSpPr/>
              <p:nvPr/>
            </p:nvGrpSpPr>
            <p:grpSpPr>
              <a:xfrm>
                <a:off x="73603" y="1805880"/>
                <a:ext cx="47624" cy="503502"/>
                <a:chOff x="73603" y="797118"/>
                <a:chExt cx="77932" cy="708288"/>
              </a:xfrm>
            </p:grpSpPr>
            <p:grpSp>
              <p:nvGrpSpPr>
                <p:cNvPr id="921" name="グループ化 920">
                  <a:extLst>
                    <a:ext uri="{FF2B5EF4-FFF2-40B4-BE49-F238E27FC236}">
                      <a16:creationId xmlns:a16="http://schemas.microsoft.com/office/drawing/2014/main" id="{10D321B2-581E-D672-6274-649359FE13C6}"/>
                    </a:ext>
                  </a:extLst>
                </p:cNvPr>
                <p:cNvGrpSpPr/>
                <p:nvPr/>
              </p:nvGrpSpPr>
              <p:grpSpPr>
                <a:xfrm>
                  <a:off x="73603" y="797118"/>
                  <a:ext cx="77932" cy="233922"/>
                  <a:chOff x="77932" y="797118"/>
                  <a:chExt cx="77932" cy="233922"/>
                </a:xfrm>
              </p:grpSpPr>
              <p:sp>
                <p:nvSpPr>
                  <p:cNvPr id="928" name="二等辺三角形 927">
                    <a:extLst>
                      <a:ext uri="{FF2B5EF4-FFF2-40B4-BE49-F238E27FC236}">
                        <a16:creationId xmlns:a16="http://schemas.microsoft.com/office/drawing/2014/main" id="{CD8508D2-80BA-88E3-1BB1-DCC6FA61BCC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9" name="二等辺三角形 928">
                    <a:extLst>
                      <a:ext uri="{FF2B5EF4-FFF2-40B4-BE49-F238E27FC236}">
                        <a16:creationId xmlns:a16="http://schemas.microsoft.com/office/drawing/2014/main" id="{6FA163EB-CD4D-F04E-A840-72F9B90F977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2" name="グループ化 921">
                  <a:extLst>
                    <a:ext uri="{FF2B5EF4-FFF2-40B4-BE49-F238E27FC236}">
                      <a16:creationId xmlns:a16="http://schemas.microsoft.com/office/drawing/2014/main" id="{528F5867-41D8-5EE4-9F95-E907DA2942A9}"/>
                    </a:ext>
                  </a:extLst>
                </p:cNvPr>
                <p:cNvGrpSpPr/>
                <p:nvPr/>
              </p:nvGrpSpPr>
              <p:grpSpPr>
                <a:xfrm>
                  <a:off x="73603" y="1034301"/>
                  <a:ext cx="77932" cy="233922"/>
                  <a:chOff x="77932" y="797118"/>
                  <a:chExt cx="77932" cy="233922"/>
                </a:xfrm>
              </p:grpSpPr>
              <p:sp>
                <p:nvSpPr>
                  <p:cNvPr id="926" name="二等辺三角形 925">
                    <a:extLst>
                      <a:ext uri="{FF2B5EF4-FFF2-40B4-BE49-F238E27FC236}">
                        <a16:creationId xmlns:a16="http://schemas.microsoft.com/office/drawing/2014/main" id="{CEA48E79-689D-717A-54E7-BF475BD3AA5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7" name="二等辺三角形 926">
                    <a:extLst>
                      <a:ext uri="{FF2B5EF4-FFF2-40B4-BE49-F238E27FC236}">
                        <a16:creationId xmlns:a16="http://schemas.microsoft.com/office/drawing/2014/main" id="{25949CD1-5835-ED4C-B81C-64ECC1077C1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3" name="グループ化 922">
                  <a:extLst>
                    <a:ext uri="{FF2B5EF4-FFF2-40B4-BE49-F238E27FC236}">
                      <a16:creationId xmlns:a16="http://schemas.microsoft.com/office/drawing/2014/main" id="{DCFB8EE1-A611-5C92-DCB1-F226AFA56527}"/>
                    </a:ext>
                  </a:extLst>
                </p:cNvPr>
                <p:cNvGrpSpPr/>
                <p:nvPr/>
              </p:nvGrpSpPr>
              <p:grpSpPr>
                <a:xfrm>
                  <a:off x="73603" y="1271484"/>
                  <a:ext cx="77932" cy="233922"/>
                  <a:chOff x="77932" y="797118"/>
                  <a:chExt cx="77932" cy="233922"/>
                </a:xfrm>
              </p:grpSpPr>
              <p:sp>
                <p:nvSpPr>
                  <p:cNvPr id="924" name="二等辺三角形 923">
                    <a:extLst>
                      <a:ext uri="{FF2B5EF4-FFF2-40B4-BE49-F238E27FC236}">
                        <a16:creationId xmlns:a16="http://schemas.microsoft.com/office/drawing/2014/main" id="{BE9644A1-5388-6D10-5E59-D508D2BC20EB}"/>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5" name="二等辺三角形 924">
                    <a:extLst>
                      <a:ext uri="{FF2B5EF4-FFF2-40B4-BE49-F238E27FC236}">
                        <a16:creationId xmlns:a16="http://schemas.microsoft.com/office/drawing/2014/main" id="{01A402AB-2481-F413-A9BC-EF01C7223DF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4" name="グループ化 793">
              <a:extLst>
                <a:ext uri="{FF2B5EF4-FFF2-40B4-BE49-F238E27FC236}">
                  <a16:creationId xmlns:a16="http://schemas.microsoft.com/office/drawing/2014/main" id="{EA81E7C9-EF1C-546D-7E2A-0F4341B4F2D8}"/>
                </a:ext>
              </a:extLst>
            </p:cNvPr>
            <p:cNvGrpSpPr/>
            <p:nvPr/>
          </p:nvGrpSpPr>
          <p:grpSpPr>
            <a:xfrm>
              <a:off x="155545" y="3343073"/>
              <a:ext cx="47624" cy="1512264"/>
              <a:chOff x="73603" y="797118"/>
              <a:chExt cx="47624" cy="1512264"/>
            </a:xfrm>
          </p:grpSpPr>
          <p:grpSp>
            <p:nvGrpSpPr>
              <p:cNvPr id="888" name="グループ化 887">
                <a:extLst>
                  <a:ext uri="{FF2B5EF4-FFF2-40B4-BE49-F238E27FC236}">
                    <a16:creationId xmlns:a16="http://schemas.microsoft.com/office/drawing/2014/main" id="{5162E5E6-816F-3B36-9802-6F40C43F37F7}"/>
                  </a:ext>
                </a:extLst>
              </p:cNvPr>
              <p:cNvGrpSpPr/>
              <p:nvPr/>
            </p:nvGrpSpPr>
            <p:grpSpPr>
              <a:xfrm>
                <a:off x="73603" y="797118"/>
                <a:ext cx="47624" cy="503502"/>
                <a:chOff x="73603" y="797118"/>
                <a:chExt cx="77932" cy="708288"/>
              </a:xfrm>
            </p:grpSpPr>
            <p:grpSp>
              <p:nvGrpSpPr>
                <p:cNvPr id="909" name="グループ化 908">
                  <a:extLst>
                    <a:ext uri="{FF2B5EF4-FFF2-40B4-BE49-F238E27FC236}">
                      <a16:creationId xmlns:a16="http://schemas.microsoft.com/office/drawing/2014/main" id="{69662610-4A2C-B2FA-9E38-A9655AFCC0F8}"/>
                    </a:ext>
                  </a:extLst>
                </p:cNvPr>
                <p:cNvGrpSpPr/>
                <p:nvPr/>
              </p:nvGrpSpPr>
              <p:grpSpPr>
                <a:xfrm>
                  <a:off x="73603" y="797118"/>
                  <a:ext cx="77932" cy="233922"/>
                  <a:chOff x="77932" y="797118"/>
                  <a:chExt cx="77932" cy="233922"/>
                </a:xfrm>
              </p:grpSpPr>
              <p:sp>
                <p:nvSpPr>
                  <p:cNvPr id="916" name="二等辺三角形 915">
                    <a:extLst>
                      <a:ext uri="{FF2B5EF4-FFF2-40B4-BE49-F238E27FC236}">
                        <a16:creationId xmlns:a16="http://schemas.microsoft.com/office/drawing/2014/main" id="{10276D81-38CF-5A5D-9221-0597CEF0C77D}"/>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7" name="二等辺三角形 916">
                    <a:extLst>
                      <a:ext uri="{FF2B5EF4-FFF2-40B4-BE49-F238E27FC236}">
                        <a16:creationId xmlns:a16="http://schemas.microsoft.com/office/drawing/2014/main" id="{95030965-458B-5771-11CB-BDEA209D96C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0" name="グループ化 909">
                  <a:extLst>
                    <a:ext uri="{FF2B5EF4-FFF2-40B4-BE49-F238E27FC236}">
                      <a16:creationId xmlns:a16="http://schemas.microsoft.com/office/drawing/2014/main" id="{07509447-D74D-4925-5FF8-B0F28BEC2ABF}"/>
                    </a:ext>
                  </a:extLst>
                </p:cNvPr>
                <p:cNvGrpSpPr/>
                <p:nvPr/>
              </p:nvGrpSpPr>
              <p:grpSpPr>
                <a:xfrm>
                  <a:off x="73603" y="1034301"/>
                  <a:ext cx="77932" cy="233922"/>
                  <a:chOff x="77932" y="797118"/>
                  <a:chExt cx="77932" cy="233922"/>
                </a:xfrm>
              </p:grpSpPr>
              <p:sp>
                <p:nvSpPr>
                  <p:cNvPr id="914" name="二等辺三角形 913">
                    <a:extLst>
                      <a:ext uri="{FF2B5EF4-FFF2-40B4-BE49-F238E27FC236}">
                        <a16:creationId xmlns:a16="http://schemas.microsoft.com/office/drawing/2014/main" id="{235E2EB4-FAC5-2176-8341-7D5226ED3BA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5" name="二等辺三角形 914">
                    <a:extLst>
                      <a:ext uri="{FF2B5EF4-FFF2-40B4-BE49-F238E27FC236}">
                        <a16:creationId xmlns:a16="http://schemas.microsoft.com/office/drawing/2014/main" id="{0176D8C2-2C96-8115-6071-E2DE4FC4593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1" name="グループ化 910">
                  <a:extLst>
                    <a:ext uri="{FF2B5EF4-FFF2-40B4-BE49-F238E27FC236}">
                      <a16:creationId xmlns:a16="http://schemas.microsoft.com/office/drawing/2014/main" id="{6CDA18AB-350D-3B42-70A0-5BF41B87B527}"/>
                    </a:ext>
                  </a:extLst>
                </p:cNvPr>
                <p:cNvGrpSpPr/>
                <p:nvPr/>
              </p:nvGrpSpPr>
              <p:grpSpPr>
                <a:xfrm>
                  <a:off x="73603" y="1271484"/>
                  <a:ext cx="77932" cy="233922"/>
                  <a:chOff x="77932" y="797118"/>
                  <a:chExt cx="77932" cy="233922"/>
                </a:xfrm>
              </p:grpSpPr>
              <p:sp>
                <p:nvSpPr>
                  <p:cNvPr id="912" name="二等辺三角形 911">
                    <a:extLst>
                      <a:ext uri="{FF2B5EF4-FFF2-40B4-BE49-F238E27FC236}">
                        <a16:creationId xmlns:a16="http://schemas.microsoft.com/office/drawing/2014/main" id="{5D8F3F39-014E-E51B-7DBF-15884795371E}"/>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3" name="二等辺三角形 912">
                    <a:extLst>
                      <a:ext uri="{FF2B5EF4-FFF2-40B4-BE49-F238E27FC236}">
                        <a16:creationId xmlns:a16="http://schemas.microsoft.com/office/drawing/2014/main" id="{0628C85A-EBFD-F4AA-737D-94AABA2F5DE6}"/>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89" name="グループ化 888">
                <a:extLst>
                  <a:ext uri="{FF2B5EF4-FFF2-40B4-BE49-F238E27FC236}">
                    <a16:creationId xmlns:a16="http://schemas.microsoft.com/office/drawing/2014/main" id="{5628AB3A-670D-9EEA-0CEC-A66B03BB6319}"/>
                  </a:ext>
                </a:extLst>
              </p:cNvPr>
              <p:cNvGrpSpPr/>
              <p:nvPr/>
            </p:nvGrpSpPr>
            <p:grpSpPr>
              <a:xfrm>
                <a:off x="73603" y="1301499"/>
                <a:ext cx="47624" cy="503502"/>
                <a:chOff x="73603" y="797118"/>
                <a:chExt cx="77932" cy="708288"/>
              </a:xfrm>
            </p:grpSpPr>
            <p:grpSp>
              <p:nvGrpSpPr>
                <p:cNvPr id="900" name="グループ化 899">
                  <a:extLst>
                    <a:ext uri="{FF2B5EF4-FFF2-40B4-BE49-F238E27FC236}">
                      <a16:creationId xmlns:a16="http://schemas.microsoft.com/office/drawing/2014/main" id="{4BC30F54-0821-11EE-BA2B-6B9FD166F832}"/>
                    </a:ext>
                  </a:extLst>
                </p:cNvPr>
                <p:cNvGrpSpPr/>
                <p:nvPr/>
              </p:nvGrpSpPr>
              <p:grpSpPr>
                <a:xfrm>
                  <a:off x="73603" y="797118"/>
                  <a:ext cx="77932" cy="233922"/>
                  <a:chOff x="77932" y="797118"/>
                  <a:chExt cx="77932" cy="233922"/>
                </a:xfrm>
              </p:grpSpPr>
              <p:sp>
                <p:nvSpPr>
                  <p:cNvPr id="907" name="二等辺三角形 906">
                    <a:extLst>
                      <a:ext uri="{FF2B5EF4-FFF2-40B4-BE49-F238E27FC236}">
                        <a16:creationId xmlns:a16="http://schemas.microsoft.com/office/drawing/2014/main" id="{875E3B34-23A8-22E9-9613-394AA903E68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8" name="二等辺三角形 907">
                    <a:extLst>
                      <a:ext uri="{FF2B5EF4-FFF2-40B4-BE49-F238E27FC236}">
                        <a16:creationId xmlns:a16="http://schemas.microsoft.com/office/drawing/2014/main" id="{C09EA18A-A980-CABD-8CFD-870A5C6EDD9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1" name="グループ化 900">
                  <a:extLst>
                    <a:ext uri="{FF2B5EF4-FFF2-40B4-BE49-F238E27FC236}">
                      <a16:creationId xmlns:a16="http://schemas.microsoft.com/office/drawing/2014/main" id="{8A6FFB4B-DAF1-B0AC-AF4A-89CBA9FAF4B9}"/>
                    </a:ext>
                  </a:extLst>
                </p:cNvPr>
                <p:cNvGrpSpPr/>
                <p:nvPr/>
              </p:nvGrpSpPr>
              <p:grpSpPr>
                <a:xfrm>
                  <a:off x="73603" y="1034301"/>
                  <a:ext cx="77932" cy="233922"/>
                  <a:chOff x="77932" y="797118"/>
                  <a:chExt cx="77932" cy="233922"/>
                </a:xfrm>
              </p:grpSpPr>
              <p:sp>
                <p:nvSpPr>
                  <p:cNvPr id="905" name="二等辺三角形 904">
                    <a:extLst>
                      <a:ext uri="{FF2B5EF4-FFF2-40B4-BE49-F238E27FC236}">
                        <a16:creationId xmlns:a16="http://schemas.microsoft.com/office/drawing/2014/main" id="{EF0D0BE2-8847-A2C8-508E-D7696DCA0169}"/>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6" name="二等辺三角形 905">
                    <a:extLst>
                      <a:ext uri="{FF2B5EF4-FFF2-40B4-BE49-F238E27FC236}">
                        <a16:creationId xmlns:a16="http://schemas.microsoft.com/office/drawing/2014/main" id="{97B9FFD0-25A3-02D8-FEDF-D1196BFABDB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2" name="グループ化 901">
                  <a:extLst>
                    <a:ext uri="{FF2B5EF4-FFF2-40B4-BE49-F238E27FC236}">
                      <a16:creationId xmlns:a16="http://schemas.microsoft.com/office/drawing/2014/main" id="{E6B283F6-9C5B-7201-1EA8-526AB4428B27}"/>
                    </a:ext>
                  </a:extLst>
                </p:cNvPr>
                <p:cNvGrpSpPr/>
                <p:nvPr/>
              </p:nvGrpSpPr>
              <p:grpSpPr>
                <a:xfrm>
                  <a:off x="73603" y="1271484"/>
                  <a:ext cx="77932" cy="233922"/>
                  <a:chOff x="77932" y="797118"/>
                  <a:chExt cx="77932" cy="233922"/>
                </a:xfrm>
              </p:grpSpPr>
              <p:sp>
                <p:nvSpPr>
                  <p:cNvPr id="903" name="二等辺三角形 902">
                    <a:extLst>
                      <a:ext uri="{FF2B5EF4-FFF2-40B4-BE49-F238E27FC236}">
                        <a16:creationId xmlns:a16="http://schemas.microsoft.com/office/drawing/2014/main" id="{79EB42A9-D9AC-34AC-3201-93F34F4553F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4" name="二等辺三角形 903">
                    <a:extLst>
                      <a:ext uri="{FF2B5EF4-FFF2-40B4-BE49-F238E27FC236}">
                        <a16:creationId xmlns:a16="http://schemas.microsoft.com/office/drawing/2014/main" id="{CCF6E411-2EB2-FC53-82DC-29EC173E526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90" name="グループ化 889">
                <a:extLst>
                  <a:ext uri="{FF2B5EF4-FFF2-40B4-BE49-F238E27FC236}">
                    <a16:creationId xmlns:a16="http://schemas.microsoft.com/office/drawing/2014/main" id="{82C02CCB-2546-2141-24BF-F22CB4CF6514}"/>
                  </a:ext>
                </a:extLst>
              </p:cNvPr>
              <p:cNvGrpSpPr/>
              <p:nvPr/>
            </p:nvGrpSpPr>
            <p:grpSpPr>
              <a:xfrm>
                <a:off x="73603" y="1805880"/>
                <a:ext cx="47624" cy="503502"/>
                <a:chOff x="73603" y="797118"/>
                <a:chExt cx="77932" cy="708288"/>
              </a:xfrm>
            </p:grpSpPr>
            <p:grpSp>
              <p:nvGrpSpPr>
                <p:cNvPr id="891" name="グループ化 890">
                  <a:extLst>
                    <a:ext uri="{FF2B5EF4-FFF2-40B4-BE49-F238E27FC236}">
                      <a16:creationId xmlns:a16="http://schemas.microsoft.com/office/drawing/2014/main" id="{7E50B96F-3133-4B52-F0C5-97A7A30294CE}"/>
                    </a:ext>
                  </a:extLst>
                </p:cNvPr>
                <p:cNvGrpSpPr/>
                <p:nvPr/>
              </p:nvGrpSpPr>
              <p:grpSpPr>
                <a:xfrm>
                  <a:off x="73603" y="797118"/>
                  <a:ext cx="77932" cy="233922"/>
                  <a:chOff x="77932" y="797118"/>
                  <a:chExt cx="77932" cy="233922"/>
                </a:xfrm>
              </p:grpSpPr>
              <p:sp>
                <p:nvSpPr>
                  <p:cNvPr id="898" name="二等辺三角形 897">
                    <a:extLst>
                      <a:ext uri="{FF2B5EF4-FFF2-40B4-BE49-F238E27FC236}">
                        <a16:creationId xmlns:a16="http://schemas.microsoft.com/office/drawing/2014/main" id="{957A0D45-A8A8-0EB7-B39E-9F860040DEF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9" name="二等辺三角形 898">
                    <a:extLst>
                      <a:ext uri="{FF2B5EF4-FFF2-40B4-BE49-F238E27FC236}">
                        <a16:creationId xmlns:a16="http://schemas.microsoft.com/office/drawing/2014/main" id="{C931CC92-82A0-A30C-FF7C-AB543B3CA0F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2" name="グループ化 891">
                  <a:extLst>
                    <a:ext uri="{FF2B5EF4-FFF2-40B4-BE49-F238E27FC236}">
                      <a16:creationId xmlns:a16="http://schemas.microsoft.com/office/drawing/2014/main" id="{BD6A5A55-89E2-9929-AEFF-B09587CAA989}"/>
                    </a:ext>
                  </a:extLst>
                </p:cNvPr>
                <p:cNvGrpSpPr/>
                <p:nvPr/>
              </p:nvGrpSpPr>
              <p:grpSpPr>
                <a:xfrm>
                  <a:off x="73603" y="1034301"/>
                  <a:ext cx="77932" cy="233922"/>
                  <a:chOff x="77932" y="797118"/>
                  <a:chExt cx="77932" cy="233922"/>
                </a:xfrm>
              </p:grpSpPr>
              <p:sp>
                <p:nvSpPr>
                  <p:cNvPr id="896" name="二等辺三角形 895">
                    <a:extLst>
                      <a:ext uri="{FF2B5EF4-FFF2-40B4-BE49-F238E27FC236}">
                        <a16:creationId xmlns:a16="http://schemas.microsoft.com/office/drawing/2014/main" id="{5B5EF6EE-8A7D-E568-458F-95992F8A3FD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7" name="二等辺三角形 896">
                    <a:extLst>
                      <a:ext uri="{FF2B5EF4-FFF2-40B4-BE49-F238E27FC236}">
                        <a16:creationId xmlns:a16="http://schemas.microsoft.com/office/drawing/2014/main" id="{D4DF4479-8E93-C8FC-440D-209D6A69A22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3" name="グループ化 892">
                  <a:extLst>
                    <a:ext uri="{FF2B5EF4-FFF2-40B4-BE49-F238E27FC236}">
                      <a16:creationId xmlns:a16="http://schemas.microsoft.com/office/drawing/2014/main" id="{2F7958AC-70F6-2DD9-CDD7-ED9BD5D2324D}"/>
                    </a:ext>
                  </a:extLst>
                </p:cNvPr>
                <p:cNvGrpSpPr/>
                <p:nvPr/>
              </p:nvGrpSpPr>
              <p:grpSpPr>
                <a:xfrm>
                  <a:off x="73603" y="1271484"/>
                  <a:ext cx="77932" cy="233922"/>
                  <a:chOff x="77932" y="797118"/>
                  <a:chExt cx="77932" cy="233922"/>
                </a:xfrm>
              </p:grpSpPr>
              <p:sp>
                <p:nvSpPr>
                  <p:cNvPr id="894" name="二等辺三角形 893">
                    <a:extLst>
                      <a:ext uri="{FF2B5EF4-FFF2-40B4-BE49-F238E27FC236}">
                        <a16:creationId xmlns:a16="http://schemas.microsoft.com/office/drawing/2014/main" id="{CF9F5CC2-E223-5246-310E-5BB23302663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5" name="二等辺三角形 894">
                    <a:extLst>
                      <a:ext uri="{FF2B5EF4-FFF2-40B4-BE49-F238E27FC236}">
                        <a16:creationId xmlns:a16="http://schemas.microsoft.com/office/drawing/2014/main" id="{0DFCE537-B411-44D0-C7D4-C30CB2B848A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5" name="グループ化 794">
              <a:extLst>
                <a:ext uri="{FF2B5EF4-FFF2-40B4-BE49-F238E27FC236}">
                  <a16:creationId xmlns:a16="http://schemas.microsoft.com/office/drawing/2014/main" id="{1413E88D-B21A-901A-4E23-937F85CC85CB}"/>
                </a:ext>
              </a:extLst>
            </p:cNvPr>
            <p:cNvGrpSpPr/>
            <p:nvPr/>
          </p:nvGrpSpPr>
          <p:grpSpPr>
            <a:xfrm>
              <a:off x="155545" y="6349691"/>
              <a:ext cx="47624" cy="1512264"/>
              <a:chOff x="73603" y="797118"/>
              <a:chExt cx="47624" cy="1512264"/>
            </a:xfrm>
          </p:grpSpPr>
          <p:grpSp>
            <p:nvGrpSpPr>
              <p:cNvPr id="858" name="グループ化 857">
                <a:extLst>
                  <a:ext uri="{FF2B5EF4-FFF2-40B4-BE49-F238E27FC236}">
                    <a16:creationId xmlns:a16="http://schemas.microsoft.com/office/drawing/2014/main" id="{1FD08A5C-0F26-F177-6E26-57C17951FE10}"/>
                  </a:ext>
                </a:extLst>
              </p:cNvPr>
              <p:cNvGrpSpPr/>
              <p:nvPr/>
            </p:nvGrpSpPr>
            <p:grpSpPr>
              <a:xfrm>
                <a:off x="73603" y="797118"/>
                <a:ext cx="47624" cy="503502"/>
                <a:chOff x="73603" y="797118"/>
                <a:chExt cx="77932" cy="708288"/>
              </a:xfrm>
            </p:grpSpPr>
            <p:grpSp>
              <p:nvGrpSpPr>
                <p:cNvPr id="879" name="グループ化 878">
                  <a:extLst>
                    <a:ext uri="{FF2B5EF4-FFF2-40B4-BE49-F238E27FC236}">
                      <a16:creationId xmlns:a16="http://schemas.microsoft.com/office/drawing/2014/main" id="{1C82D432-EFCB-A199-1FB1-17B228875573}"/>
                    </a:ext>
                  </a:extLst>
                </p:cNvPr>
                <p:cNvGrpSpPr/>
                <p:nvPr/>
              </p:nvGrpSpPr>
              <p:grpSpPr>
                <a:xfrm>
                  <a:off x="73603" y="797118"/>
                  <a:ext cx="77932" cy="233922"/>
                  <a:chOff x="77932" y="797118"/>
                  <a:chExt cx="77932" cy="233922"/>
                </a:xfrm>
              </p:grpSpPr>
              <p:sp>
                <p:nvSpPr>
                  <p:cNvPr id="886" name="二等辺三角形 885">
                    <a:extLst>
                      <a:ext uri="{FF2B5EF4-FFF2-40B4-BE49-F238E27FC236}">
                        <a16:creationId xmlns:a16="http://schemas.microsoft.com/office/drawing/2014/main" id="{D7C90F11-5104-6FBB-760A-8F6B6111483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7" name="二等辺三角形 886">
                    <a:extLst>
                      <a:ext uri="{FF2B5EF4-FFF2-40B4-BE49-F238E27FC236}">
                        <a16:creationId xmlns:a16="http://schemas.microsoft.com/office/drawing/2014/main" id="{90D88267-8CF7-6933-558A-6A63E352582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0" name="グループ化 879">
                  <a:extLst>
                    <a:ext uri="{FF2B5EF4-FFF2-40B4-BE49-F238E27FC236}">
                      <a16:creationId xmlns:a16="http://schemas.microsoft.com/office/drawing/2014/main" id="{97C7D46F-49DC-C7D8-EFAC-49C7DEF88ACF}"/>
                    </a:ext>
                  </a:extLst>
                </p:cNvPr>
                <p:cNvGrpSpPr/>
                <p:nvPr/>
              </p:nvGrpSpPr>
              <p:grpSpPr>
                <a:xfrm>
                  <a:off x="73603" y="1034301"/>
                  <a:ext cx="77932" cy="233922"/>
                  <a:chOff x="77932" y="797118"/>
                  <a:chExt cx="77932" cy="233922"/>
                </a:xfrm>
              </p:grpSpPr>
              <p:sp>
                <p:nvSpPr>
                  <p:cNvPr id="884" name="二等辺三角形 883">
                    <a:extLst>
                      <a:ext uri="{FF2B5EF4-FFF2-40B4-BE49-F238E27FC236}">
                        <a16:creationId xmlns:a16="http://schemas.microsoft.com/office/drawing/2014/main" id="{42C1259A-D775-07A3-FA82-CBB53B1A3F5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5" name="二等辺三角形 884">
                    <a:extLst>
                      <a:ext uri="{FF2B5EF4-FFF2-40B4-BE49-F238E27FC236}">
                        <a16:creationId xmlns:a16="http://schemas.microsoft.com/office/drawing/2014/main" id="{FA2051A9-87FC-A326-4548-2846E5DCBCB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1" name="グループ化 880">
                  <a:extLst>
                    <a:ext uri="{FF2B5EF4-FFF2-40B4-BE49-F238E27FC236}">
                      <a16:creationId xmlns:a16="http://schemas.microsoft.com/office/drawing/2014/main" id="{4800E269-C2E9-79C6-B93E-01CD67D45FA5}"/>
                    </a:ext>
                  </a:extLst>
                </p:cNvPr>
                <p:cNvGrpSpPr/>
                <p:nvPr/>
              </p:nvGrpSpPr>
              <p:grpSpPr>
                <a:xfrm>
                  <a:off x="73603" y="1271484"/>
                  <a:ext cx="77932" cy="233922"/>
                  <a:chOff x="77932" y="797118"/>
                  <a:chExt cx="77932" cy="233922"/>
                </a:xfrm>
              </p:grpSpPr>
              <p:sp>
                <p:nvSpPr>
                  <p:cNvPr id="882" name="二等辺三角形 881">
                    <a:extLst>
                      <a:ext uri="{FF2B5EF4-FFF2-40B4-BE49-F238E27FC236}">
                        <a16:creationId xmlns:a16="http://schemas.microsoft.com/office/drawing/2014/main" id="{1223CAF3-0BDF-D5DF-4672-5CFEA5C0E65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3" name="二等辺三角形 882">
                    <a:extLst>
                      <a:ext uri="{FF2B5EF4-FFF2-40B4-BE49-F238E27FC236}">
                        <a16:creationId xmlns:a16="http://schemas.microsoft.com/office/drawing/2014/main" id="{96C622A8-9DDC-2DFA-E492-0483FE61416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59" name="グループ化 858">
                <a:extLst>
                  <a:ext uri="{FF2B5EF4-FFF2-40B4-BE49-F238E27FC236}">
                    <a16:creationId xmlns:a16="http://schemas.microsoft.com/office/drawing/2014/main" id="{D5E763E3-DF91-B64B-826B-59F12DCC8D3B}"/>
                  </a:ext>
                </a:extLst>
              </p:cNvPr>
              <p:cNvGrpSpPr/>
              <p:nvPr/>
            </p:nvGrpSpPr>
            <p:grpSpPr>
              <a:xfrm>
                <a:off x="73603" y="1301499"/>
                <a:ext cx="47624" cy="503502"/>
                <a:chOff x="73603" y="797118"/>
                <a:chExt cx="77932" cy="708288"/>
              </a:xfrm>
            </p:grpSpPr>
            <p:grpSp>
              <p:nvGrpSpPr>
                <p:cNvPr id="870" name="グループ化 869">
                  <a:extLst>
                    <a:ext uri="{FF2B5EF4-FFF2-40B4-BE49-F238E27FC236}">
                      <a16:creationId xmlns:a16="http://schemas.microsoft.com/office/drawing/2014/main" id="{564AD5E4-79B3-69A2-36AF-5B280D449590}"/>
                    </a:ext>
                  </a:extLst>
                </p:cNvPr>
                <p:cNvGrpSpPr/>
                <p:nvPr/>
              </p:nvGrpSpPr>
              <p:grpSpPr>
                <a:xfrm>
                  <a:off x="73603" y="797118"/>
                  <a:ext cx="77932" cy="233922"/>
                  <a:chOff x="77932" y="797118"/>
                  <a:chExt cx="77932" cy="233922"/>
                </a:xfrm>
              </p:grpSpPr>
              <p:sp>
                <p:nvSpPr>
                  <p:cNvPr id="877" name="二等辺三角形 876">
                    <a:extLst>
                      <a:ext uri="{FF2B5EF4-FFF2-40B4-BE49-F238E27FC236}">
                        <a16:creationId xmlns:a16="http://schemas.microsoft.com/office/drawing/2014/main" id="{3B887DD1-11AE-5C92-5528-A420855E8E8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8" name="二等辺三角形 877">
                    <a:extLst>
                      <a:ext uri="{FF2B5EF4-FFF2-40B4-BE49-F238E27FC236}">
                        <a16:creationId xmlns:a16="http://schemas.microsoft.com/office/drawing/2014/main" id="{40852E34-2123-4DD1-8DE1-B6AF0677E8F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1" name="グループ化 870">
                  <a:extLst>
                    <a:ext uri="{FF2B5EF4-FFF2-40B4-BE49-F238E27FC236}">
                      <a16:creationId xmlns:a16="http://schemas.microsoft.com/office/drawing/2014/main" id="{E79100AB-1EED-E72B-430F-2BF3BFCD38FE}"/>
                    </a:ext>
                  </a:extLst>
                </p:cNvPr>
                <p:cNvGrpSpPr/>
                <p:nvPr/>
              </p:nvGrpSpPr>
              <p:grpSpPr>
                <a:xfrm>
                  <a:off x="73603" y="1034301"/>
                  <a:ext cx="77932" cy="233922"/>
                  <a:chOff x="77932" y="797118"/>
                  <a:chExt cx="77932" cy="233922"/>
                </a:xfrm>
              </p:grpSpPr>
              <p:sp>
                <p:nvSpPr>
                  <p:cNvPr id="875" name="二等辺三角形 874">
                    <a:extLst>
                      <a:ext uri="{FF2B5EF4-FFF2-40B4-BE49-F238E27FC236}">
                        <a16:creationId xmlns:a16="http://schemas.microsoft.com/office/drawing/2014/main" id="{AAEAF98F-BE82-35B5-2DA9-6AC1F2BD8F2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6" name="二等辺三角形 875">
                    <a:extLst>
                      <a:ext uri="{FF2B5EF4-FFF2-40B4-BE49-F238E27FC236}">
                        <a16:creationId xmlns:a16="http://schemas.microsoft.com/office/drawing/2014/main" id="{7ACD71E4-4459-556C-55E5-7DFA81F1C5F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2" name="グループ化 871">
                  <a:extLst>
                    <a:ext uri="{FF2B5EF4-FFF2-40B4-BE49-F238E27FC236}">
                      <a16:creationId xmlns:a16="http://schemas.microsoft.com/office/drawing/2014/main" id="{3CA87810-4DA7-DA7A-9920-F42E7E4D51B3}"/>
                    </a:ext>
                  </a:extLst>
                </p:cNvPr>
                <p:cNvGrpSpPr/>
                <p:nvPr/>
              </p:nvGrpSpPr>
              <p:grpSpPr>
                <a:xfrm>
                  <a:off x="73603" y="1271484"/>
                  <a:ext cx="77932" cy="233922"/>
                  <a:chOff x="77932" y="797118"/>
                  <a:chExt cx="77932" cy="233922"/>
                </a:xfrm>
              </p:grpSpPr>
              <p:sp>
                <p:nvSpPr>
                  <p:cNvPr id="873" name="二等辺三角形 872">
                    <a:extLst>
                      <a:ext uri="{FF2B5EF4-FFF2-40B4-BE49-F238E27FC236}">
                        <a16:creationId xmlns:a16="http://schemas.microsoft.com/office/drawing/2014/main" id="{915E4EBE-4BA1-B5A7-705A-CD15D893C93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4" name="二等辺三角形 873">
                    <a:extLst>
                      <a:ext uri="{FF2B5EF4-FFF2-40B4-BE49-F238E27FC236}">
                        <a16:creationId xmlns:a16="http://schemas.microsoft.com/office/drawing/2014/main" id="{7ACBF486-BF99-47F4-90ED-22F8ED863332}"/>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60" name="グループ化 859">
                <a:extLst>
                  <a:ext uri="{FF2B5EF4-FFF2-40B4-BE49-F238E27FC236}">
                    <a16:creationId xmlns:a16="http://schemas.microsoft.com/office/drawing/2014/main" id="{36C91939-E294-9D5A-2259-22213D724825}"/>
                  </a:ext>
                </a:extLst>
              </p:cNvPr>
              <p:cNvGrpSpPr/>
              <p:nvPr/>
            </p:nvGrpSpPr>
            <p:grpSpPr>
              <a:xfrm>
                <a:off x="73603" y="1805880"/>
                <a:ext cx="47624" cy="503502"/>
                <a:chOff x="73603" y="797118"/>
                <a:chExt cx="77932" cy="708288"/>
              </a:xfrm>
            </p:grpSpPr>
            <p:grpSp>
              <p:nvGrpSpPr>
                <p:cNvPr id="861" name="グループ化 860">
                  <a:extLst>
                    <a:ext uri="{FF2B5EF4-FFF2-40B4-BE49-F238E27FC236}">
                      <a16:creationId xmlns:a16="http://schemas.microsoft.com/office/drawing/2014/main" id="{F5940FEE-3DFE-AD72-736F-9D1665C74322}"/>
                    </a:ext>
                  </a:extLst>
                </p:cNvPr>
                <p:cNvGrpSpPr/>
                <p:nvPr/>
              </p:nvGrpSpPr>
              <p:grpSpPr>
                <a:xfrm>
                  <a:off x="73603" y="797118"/>
                  <a:ext cx="77932" cy="233922"/>
                  <a:chOff x="77932" y="797118"/>
                  <a:chExt cx="77932" cy="233922"/>
                </a:xfrm>
              </p:grpSpPr>
              <p:sp>
                <p:nvSpPr>
                  <p:cNvPr id="868" name="二等辺三角形 867">
                    <a:extLst>
                      <a:ext uri="{FF2B5EF4-FFF2-40B4-BE49-F238E27FC236}">
                        <a16:creationId xmlns:a16="http://schemas.microsoft.com/office/drawing/2014/main" id="{9831D111-3FF9-26E6-0652-1CAAC117DE2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9" name="二等辺三角形 868">
                    <a:extLst>
                      <a:ext uri="{FF2B5EF4-FFF2-40B4-BE49-F238E27FC236}">
                        <a16:creationId xmlns:a16="http://schemas.microsoft.com/office/drawing/2014/main" id="{4EAA016E-B251-CE79-2FCE-047352B8559F}"/>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2" name="グループ化 861">
                  <a:extLst>
                    <a:ext uri="{FF2B5EF4-FFF2-40B4-BE49-F238E27FC236}">
                      <a16:creationId xmlns:a16="http://schemas.microsoft.com/office/drawing/2014/main" id="{4506DF8B-1A87-029C-F68A-EDF1F192064A}"/>
                    </a:ext>
                  </a:extLst>
                </p:cNvPr>
                <p:cNvGrpSpPr/>
                <p:nvPr/>
              </p:nvGrpSpPr>
              <p:grpSpPr>
                <a:xfrm>
                  <a:off x="73603" y="1034301"/>
                  <a:ext cx="77932" cy="233922"/>
                  <a:chOff x="77932" y="797118"/>
                  <a:chExt cx="77932" cy="233922"/>
                </a:xfrm>
              </p:grpSpPr>
              <p:sp>
                <p:nvSpPr>
                  <p:cNvPr id="866" name="二等辺三角形 865">
                    <a:extLst>
                      <a:ext uri="{FF2B5EF4-FFF2-40B4-BE49-F238E27FC236}">
                        <a16:creationId xmlns:a16="http://schemas.microsoft.com/office/drawing/2014/main" id="{00E4570C-95DF-7CD2-6AFB-F41411CAFC78}"/>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7" name="二等辺三角形 866">
                    <a:extLst>
                      <a:ext uri="{FF2B5EF4-FFF2-40B4-BE49-F238E27FC236}">
                        <a16:creationId xmlns:a16="http://schemas.microsoft.com/office/drawing/2014/main" id="{9973E9BE-B5E1-C44A-1D09-5000065368D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3" name="グループ化 862">
                  <a:extLst>
                    <a:ext uri="{FF2B5EF4-FFF2-40B4-BE49-F238E27FC236}">
                      <a16:creationId xmlns:a16="http://schemas.microsoft.com/office/drawing/2014/main" id="{A9E1D34D-0302-A765-0CEF-5B4CE3F80362}"/>
                    </a:ext>
                  </a:extLst>
                </p:cNvPr>
                <p:cNvGrpSpPr/>
                <p:nvPr/>
              </p:nvGrpSpPr>
              <p:grpSpPr>
                <a:xfrm>
                  <a:off x="73603" y="1271484"/>
                  <a:ext cx="77932" cy="233922"/>
                  <a:chOff x="77932" y="797118"/>
                  <a:chExt cx="77932" cy="233922"/>
                </a:xfrm>
              </p:grpSpPr>
              <p:sp>
                <p:nvSpPr>
                  <p:cNvPr id="864" name="二等辺三角形 863">
                    <a:extLst>
                      <a:ext uri="{FF2B5EF4-FFF2-40B4-BE49-F238E27FC236}">
                        <a16:creationId xmlns:a16="http://schemas.microsoft.com/office/drawing/2014/main" id="{DF7867C1-DDF3-A7C3-635A-DEE9782ACA92}"/>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5" name="二等辺三角形 864">
                    <a:extLst>
                      <a:ext uri="{FF2B5EF4-FFF2-40B4-BE49-F238E27FC236}">
                        <a16:creationId xmlns:a16="http://schemas.microsoft.com/office/drawing/2014/main" id="{38947582-5C1C-6B44-E17D-60339AA76CB0}"/>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6" name="グループ化 795">
              <a:extLst>
                <a:ext uri="{FF2B5EF4-FFF2-40B4-BE49-F238E27FC236}">
                  <a16:creationId xmlns:a16="http://schemas.microsoft.com/office/drawing/2014/main" id="{025D1AEC-C45E-93DB-7124-5CD9207F46DE}"/>
                </a:ext>
              </a:extLst>
            </p:cNvPr>
            <p:cNvGrpSpPr/>
            <p:nvPr/>
          </p:nvGrpSpPr>
          <p:grpSpPr>
            <a:xfrm>
              <a:off x="155545" y="4846382"/>
              <a:ext cx="47624" cy="1512264"/>
              <a:chOff x="73603" y="797118"/>
              <a:chExt cx="47624" cy="1512264"/>
            </a:xfrm>
          </p:grpSpPr>
          <p:grpSp>
            <p:nvGrpSpPr>
              <p:cNvPr id="828" name="グループ化 827">
                <a:extLst>
                  <a:ext uri="{FF2B5EF4-FFF2-40B4-BE49-F238E27FC236}">
                    <a16:creationId xmlns:a16="http://schemas.microsoft.com/office/drawing/2014/main" id="{EC6D62B5-D1D0-5890-3FAF-0C15471EAF03}"/>
                  </a:ext>
                </a:extLst>
              </p:cNvPr>
              <p:cNvGrpSpPr/>
              <p:nvPr/>
            </p:nvGrpSpPr>
            <p:grpSpPr>
              <a:xfrm>
                <a:off x="73603" y="797118"/>
                <a:ext cx="47624" cy="503502"/>
                <a:chOff x="73603" y="797118"/>
                <a:chExt cx="77932" cy="708288"/>
              </a:xfrm>
            </p:grpSpPr>
            <p:grpSp>
              <p:nvGrpSpPr>
                <p:cNvPr id="849" name="グループ化 848">
                  <a:extLst>
                    <a:ext uri="{FF2B5EF4-FFF2-40B4-BE49-F238E27FC236}">
                      <a16:creationId xmlns:a16="http://schemas.microsoft.com/office/drawing/2014/main" id="{2B361142-090B-D9DF-8300-BF5C7641B52B}"/>
                    </a:ext>
                  </a:extLst>
                </p:cNvPr>
                <p:cNvGrpSpPr/>
                <p:nvPr/>
              </p:nvGrpSpPr>
              <p:grpSpPr>
                <a:xfrm>
                  <a:off x="73603" y="797118"/>
                  <a:ext cx="77932" cy="233922"/>
                  <a:chOff x="77932" y="797118"/>
                  <a:chExt cx="77932" cy="233922"/>
                </a:xfrm>
              </p:grpSpPr>
              <p:sp>
                <p:nvSpPr>
                  <p:cNvPr id="856" name="二等辺三角形 855">
                    <a:extLst>
                      <a:ext uri="{FF2B5EF4-FFF2-40B4-BE49-F238E27FC236}">
                        <a16:creationId xmlns:a16="http://schemas.microsoft.com/office/drawing/2014/main" id="{35497979-76A5-4E76-7A89-65C57EFED17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7" name="二等辺三角形 856">
                    <a:extLst>
                      <a:ext uri="{FF2B5EF4-FFF2-40B4-BE49-F238E27FC236}">
                        <a16:creationId xmlns:a16="http://schemas.microsoft.com/office/drawing/2014/main" id="{BBD59A18-E401-AF60-CE88-EEC6AC18801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0" name="グループ化 849">
                  <a:extLst>
                    <a:ext uri="{FF2B5EF4-FFF2-40B4-BE49-F238E27FC236}">
                      <a16:creationId xmlns:a16="http://schemas.microsoft.com/office/drawing/2014/main" id="{E5B038C6-5E05-C3B9-E7BF-4CCCD10F6753}"/>
                    </a:ext>
                  </a:extLst>
                </p:cNvPr>
                <p:cNvGrpSpPr/>
                <p:nvPr/>
              </p:nvGrpSpPr>
              <p:grpSpPr>
                <a:xfrm>
                  <a:off x="73603" y="1034301"/>
                  <a:ext cx="77932" cy="233922"/>
                  <a:chOff x="77932" y="797118"/>
                  <a:chExt cx="77932" cy="233922"/>
                </a:xfrm>
              </p:grpSpPr>
              <p:sp>
                <p:nvSpPr>
                  <p:cNvPr id="854" name="二等辺三角形 853">
                    <a:extLst>
                      <a:ext uri="{FF2B5EF4-FFF2-40B4-BE49-F238E27FC236}">
                        <a16:creationId xmlns:a16="http://schemas.microsoft.com/office/drawing/2014/main" id="{CA370465-40FB-F730-EEB6-588FC7DB3546}"/>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5" name="二等辺三角形 854">
                    <a:extLst>
                      <a:ext uri="{FF2B5EF4-FFF2-40B4-BE49-F238E27FC236}">
                        <a16:creationId xmlns:a16="http://schemas.microsoft.com/office/drawing/2014/main" id="{1F313A68-8C7B-146E-6B90-0508F68776A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1" name="グループ化 850">
                  <a:extLst>
                    <a:ext uri="{FF2B5EF4-FFF2-40B4-BE49-F238E27FC236}">
                      <a16:creationId xmlns:a16="http://schemas.microsoft.com/office/drawing/2014/main" id="{31457DA5-E22D-91EC-3017-8A935CD3C18C}"/>
                    </a:ext>
                  </a:extLst>
                </p:cNvPr>
                <p:cNvGrpSpPr/>
                <p:nvPr/>
              </p:nvGrpSpPr>
              <p:grpSpPr>
                <a:xfrm>
                  <a:off x="73603" y="1271484"/>
                  <a:ext cx="77932" cy="233922"/>
                  <a:chOff x="77932" y="797118"/>
                  <a:chExt cx="77932" cy="233922"/>
                </a:xfrm>
              </p:grpSpPr>
              <p:sp>
                <p:nvSpPr>
                  <p:cNvPr id="852" name="二等辺三角形 851">
                    <a:extLst>
                      <a:ext uri="{FF2B5EF4-FFF2-40B4-BE49-F238E27FC236}">
                        <a16:creationId xmlns:a16="http://schemas.microsoft.com/office/drawing/2014/main" id="{F90AC875-E275-4804-6B16-7083537FEBA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3" name="二等辺三角形 852">
                    <a:extLst>
                      <a:ext uri="{FF2B5EF4-FFF2-40B4-BE49-F238E27FC236}">
                        <a16:creationId xmlns:a16="http://schemas.microsoft.com/office/drawing/2014/main" id="{99BEED2A-6882-9EA3-0F43-2BEE1AFCE82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29" name="グループ化 828">
                <a:extLst>
                  <a:ext uri="{FF2B5EF4-FFF2-40B4-BE49-F238E27FC236}">
                    <a16:creationId xmlns:a16="http://schemas.microsoft.com/office/drawing/2014/main" id="{A8B305C0-924A-E421-A58C-66BEA2D239F7}"/>
                  </a:ext>
                </a:extLst>
              </p:cNvPr>
              <p:cNvGrpSpPr/>
              <p:nvPr/>
            </p:nvGrpSpPr>
            <p:grpSpPr>
              <a:xfrm>
                <a:off x="73603" y="1301499"/>
                <a:ext cx="47624" cy="503502"/>
                <a:chOff x="73603" y="797118"/>
                <a:chExt cx="77932" cy="708288"/>
              </a:xfrm>
            </p:grpSpPr>
            <p:grpSp>
              <p:nvGrpSpPr>
                <p:cNvPr id="840" name="グループ化 839">
                  <a:extLst>
                    <a:ext uri="{FF2B5EF4-FFF2-40B4-BE49-F238E27FC236}">
                      <a16:creationId xmlns:a16="http://schemas.microsoft.com/office/drawing/2014/main" id="{DF42329C-93AA-08E4-DF3D-CD927BADE6A7}"/>
                    </a:ext>
                  </a:extLst>
                </p:cNvPr>
                <p:cNvGrpSpPr/>
                <p:nvPr/>
              </p:nvGrpSpPr>
              <p:grpSpPr>
                <a:xfrm>
                  <a:off x="73603" y="797118"/>
                  <a:ext cx="77932" cy="233922"/>
                  <a:chOff x="77932" y="797118"/>
                  <a:chExt cx="77932" cy="233922"/>
                </a:xfrm>
              </p:grpSpPr>
              <p:sp>
                <p:nvSpPr>
                  <p:cNvPr id="847" name="二等辺三角形 846">
                    <a:extLst>
                      <a:ext uri="{FF2B5EF4-FFF2-40B4-BE49-F238E27FC236}">
                        <a16:creationId xmlns:a16="http://schemas.microsoft.com/office/drawing/2014/main" id="{109E04DB-CA76-E3B0-0188-C98A07235E2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8" name="二等辺三角形 847">
                    <a:extLst>
                      <a:ext uri="{FF2B5EF4-FFF2-40B4-BE49-F238E27FC236}">
                        <a16:creationId xmlns:a16="http://schemas.microsoft.com/office/drawing/2014/main" id="{FA8DABB9-BE7E-411C-AC6D-C4F0073575E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1" name="グループ化 840">
                  <a:extLst>
                    <a:ext uri="{FF2B5EF4-FFF2-40B4-BE49-F238E27FC236}">
                      <a16:creationId xmlns:a16="http://schemas.microsoft.com/office/drawing/2014/main" id="{0B147112-1C2E-3C10-9420-0BDC8C2C68B1}"/>
                    </a:ext>
                  </a:extLst>
                </p:cNvPr>
                <p:cNvGrpSpPr/>
                <p:nvPr/>
              </p:nvGrpSpPr>
              <p:grpSpPr>
                <a:xfrm>
                  <a:off x="73603" y="1034301"/>
                  <a:ext cx="77932" cy="233922"/>
                  <a:chOff x="77932" y="797118"/>
                  <a:chExt cx="77932" cy="233922"/>
                </a:xfrm>
              </p:grpSpPr>
              <p:sp>
                <p:nvSpPr>
                  <p:cNvPr id="845" name="二等辺三角形 844">
                    <a:extLst>
                      <a:ext uri="{FF2B5EF4-FFF2-40B4-BE49-F238E27FC236}">
                        <a16:creationId xmlns:a16="http://schemas.microsoft.com/office/drawing/2014/main" id="{96D3EE30-AF6E-0535-D781-DAE4CC801C14}"/>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6" name="二等辺三角形 845">
                    <a:extLst>
                      <a:ext uri="{FF2B5EF4-FFF2-40B4-BE49-F238E27FC236}">
                        <a16:creationId xmlns:a16="http://schemas.microsoft.com/office/drawing/2014/main" id="{1713B1BA-4D3F-3F51-E51C-054C96CB5D9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2" name="グループ化 841">
                  <a:extLst>
                    <a:ext uri="{FF2B5EF4-FFF2-40B4-BE49-F238E27FC236}">
                      <a16:creationId xmlns:a16="http://schemas.microsoft.com/office/drawing/2014/main" id="{72B75C14-5858-124E-C400-00F95CC706E6}"/>
                    </a:ext>
                  </a:extLst>
                </p:cNvPr>
                <p:cNvGrpSpPr/>
                <p:nvPr/>
              </p:nvGrpSpPr>
              <p:grpSpPr>
                <a:xfrm>
                  <a:off x="73603" y="1271484"/>
                  <a:ext cx="77932" cy="233922"/>
                  <a:chOff x="77932" y="797118"/>
                  <a:chExt cx="77932" cy="233922"/>
                </a:xfrm>
              </p:grpSpPr>
              <p:sp>
                <p:nvSpPr>
                  <p:cNvPr id="843" name="二等辺三角形 842">
                    <a:extLst>
                      <a:ext uri="{FF2B5EF4-FFF2-40B4-BE49-F238E27FC236}">
                        <a16:creationId xmlns:a16="http://schemas.microsoft.com/office/drawing/2014/main" id="{843B9C3C-B700-7CAC-57F2-227118336F1F}"/>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4" name="二等辺三角形 843">
                    <a:extLst>
                      <a:ext uri="{FF2B5EF4-FFF2-40B4-BE49-F238E27FC236}">
                        <a16:creationId xmlns:a16="http://schemas.microsoft.com/office/drawing/2014/main" id="{0FAD1555-EC98-4220-D871-8090C36ABF45}"/>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30" name="グループ化 829">
                <a:extLst>
                  <a:ext uri="{FF2B5EF4-FFF2-40B4-BE49-F238E27FC236}">
                    <a16:creationId xmlns:a16="http://schemas.microsoft.com/office/drawing/2014/main" id="{F0067FF9-A54B-01E7-8EE1-2E7DD09B7C67}"/>
                  </a:ext>
                </a:extLst>
              </p:cNvPr>
              <p:cNvGrpSpPr/>
              <p:nvPr/>
            </p:nvGrpSpPr>
            <p:grpSpPr>
              <a:xfrm>
                <a:off x="73603" y="1805880"/>
                <a:ext cx="47624" cy="503502"/>
                <a:chOff x="73603" y="797118"/>
                <a:chExt cx="77932" cy="708288"/>
              </a:xfrm>
            </p:grpSpPr>
            <p:grpSp>
              <p:nvGrpSpPr>
                <p:cNvPr id="831" name="グループ化 830">
                  <a:extLst>
                    <a:ext uri="{FF2B5EF4-FFF2-40B4-BE49-F238E27FC236}">
                      <a16:creationId xmlns:a16="http://schemas.microsoft.com/office/drawing/2014/main" id="{598450B6-7D68-5995-4EFF-840145F27032}"/>
                    </a:ext>
                  </a:extLst>
                </p:cNvPr>
                <p:cNvGrpSpPr/>
                <p:nvPr/>
              </p:nvGrpSpPr>
              <p:grpSpPr>
                <a:xfrm>
                  <a:off x="73603" y="797118"/>
                  <a:ext cx="77932" cy="233922"/>
                  <a:chOff x="77932" y="797118"/>
                  <a:chExt cx="77932" cy="233922"/>
                </a:xfrm>
              </p:grpSpPr>
              <p:sp>
                <p:nvSpPr>
                  <p:cNvPr id="838" name="二等辺三角形 837">
                    <a:extLst>
                      <a:ext uri="{FF2B5EF4-FFF2-40B4-BE49-F238E27FC236}">
                        <a16:creationId xmlns:a16="http://schemas.microsoft.com/office/drawing/2014/main" id="{1E98064E-2763-04CC-C213-A6F1C7FEC3C5}"/>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9" name="二等辺三角形 838">
                    <a:extLst>
                      <a:ext uri="{FF2B5EF4-FFF2-40B4-BE49-F238E27FC236}">
                        <a16:creationId xmlns:a16="http://schemas.microsoft.com/office/drawing/2014/main" id="{7157FDE2-DFFB-4BE0-3AB6-ED5BD749BEB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2" name="グループ化 831">
                  <a:extLst>
                    <a:ext uri="{FF2B5EF4-FFF2-40B4-BE49-F238E27FC236}">
                      <a16:creationId xmlns:a16="http://schemas.microsoft.com/office/drawing/2014/main" id="{F29AC3D7-CEC2-E6FC-6D1C-AF67CAF4D1DD}"/>
                    </a:ext>
                  </a:extLst>
                </p:cNvPr>
                <p:cNvGrpSpPr/>
                <p:nvPr/>
              </p:nvGrpSpPr>
              <p:grpSpPr>
                <a:xfrm>
                  <a:off x="73603" y="1034301"/>
                  <a:ext cx="77932" cy="233922"/>
                  <a:chOff x="77932" y="797118"/>
                  <a:chExt cx="77932" cy="233922"/>
                </a:xfrm>
              </p:grpSpPr>
              <p:sp>
                <p:nvSpPr>
                  <p:cNvPr id="836" name="二等辺三角形 835">
                    <a:extLst>
                      <a:ext uri="{FF2B5EF4-FFF2-40B4-BE49-F238E27FC236}">
                        <a16:creationId xmlns:a16="http://schemas.microsoft.com/office/drawing/2014/main" id="{6E526CC6-516C-8FBA-7A8D-8F2041C24E0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7" name="二等辺三角形 836">
                    <a:extLst>
                      <a:ext uri="{FF2B5EF4-FFF2-40B4-BE49-F238E27FC236}">
                        <a16:creationId xmlns:a16="http://schemas.microsoft.com/office/drawing/2014/main" id="{C4439EF5-1382-E561-02D4-E056903D478B}"/>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3" name="グループ化 832">
                  <a:extLst>
                    <a:ext uri="{FF2B5EF4-FFF2-40B4-BE49-F238E27FC236}">
                      <a16:creationId xmlns:a16="http://schemas.microsoft.com/office/drawing/2014/main" id="{CF33C6C6-197D-8B31-46B8-3DA65C8CBEA4}"/>
                    </a:ext>
                  </a:extLst>
                </p:cNvPr>
                <p:cNvGrpSpPr/>
                <p:nvPr/>
              </p:nvGrpSpPr>
              <p:grpSpPr>
                <a:xfrm>
                  <a:off x="73603" y="1271484"/>
                  <a:ext cx="77932" cy="233922"/>
                  <a:chOff x="77932" y="797118"/>
                  <a:chExt cx="77932" cy="233922"/>
                </a:xfrm>
              </p:grpSpPr>
              <p:sp>
                <p:nvSpPr>
                  <p:cNvPr id="834" name="二等辺三角形 833">
                    <a:extLst>
                      <a:ext uri="{FF2B5EF4-FFF2-40B4-BE49-F238E27FC236}">
                        <a16:creationId xmlns:a16="http://schemas.microsoft.com/office/drawing/2014/main" id="{5207128E-32AC-1618-FC31-7867C045DFE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5" name="二等辺三角形 834">
                    <a:extLst>
                      <a:ext uri="{FF2B5EF4-FFF2-40B4-BE49-F238E27FC236}">
                        <a16:creationId xmlns:a16="http://schemas.microsoft.com/office/drawing/2014/main" id="{03EF919B-0D8A-4991-5656-E9814309E73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797" name="グループ化 796">
              <a:extLst>
                <a:ext uri="{FF2B5EF4-FFF2-40B4-BE49-F238E27FC236}">
                  <a16:creationId xmlns:a16="http://schemas.microsoft.com/office/drawing/2014/main" id="{885568F5-DD5A-7EBC-50B9-98EA1BA90D87}"/>
                </a:ext>
              </a:extLst>
            </p:cNvPr>
            <p:cNvGrpSpPr/>
            <p:nvPr/>
          </p:nvGrpSpPr>
          <p:grpSpPr>
            <a:xfrm>
              <a:off x="155545" y="7853001"/>
              <a:ext cx="47624" cy="1512264"/>
              <a:chOff x="73603" y="797118"/>
              <a:chExt cx="47624" cy="1512264"/>
            </a:xfrm>
          </p:grpSpPr>
          <p:grpSp>
            <p:nvGrpSpPr>
              <p:cNvPr id="798" name="グループ化 797">
                <a:extLst>
                  <a:ext uri="{FF2B5EF4-FFF2-40B4-BE49-F238E27FC236}">
                    <a16:creationId xmlns:a16="http://schemas.microsoft.com/office/drawing/2014/main" id="{F75ADBC1-9D68-9D7C-CDC8-BBB64A28F0B8}"/>
                  </a:ext>
                </a:extLst>
              </p:cNvPr>
              <p:cNvGrpSpPr/>
              <p:nvPr/>
            </p:nvGrpSpPr>
            <p:grpSpPr>
              <a:xfrm>
                <a:off x="73603" y="797118"/>
                <a:ext cx="47624" cy="503502"/>
                <a:chOff x="73603" y="797118"/>
                <a:chExt cx="77932" cy="708288"/>
              </a:xfrm>
            </p:grpSpPr>
            <p:grpSp>
              <p:nvGrpSpPr>
                <p:cNvPr id="819" name="グループ化 818">
                  <a:extLst>
                    <a:ext uri="{FF2B5EF4-FFF2-40B4-BE49-F238E27FC236}">
                      <a16:creationId xmlns:a16="http://schemas.microsoft.com/office/drawing/2014/main" id="{9C73E173-E5F3-EAB9-3DBD-ABA54B539408}"/>
                    </a:ext>
                  </a:extLst>
                </p:cNvPr>
                <p:cNvGrpSpPr/>
                <p:nvPr/>
              </p:nvGrpSpPr>
              <p:grpSpPr>
                <a:xfrm>
                  <a:off x="73603" y="797118"/>
                  <a:ext cx="77932" cy="233922"/>
                  <a:chOff x="77932" y="797118"/>
                  <a:chExt cx="77932" cy="233922"/>
                </a:xfrm>
              </p:grpSpPr>
              <p:sp>
                <p:nvSpPr>
                  <p:cNvPr id="826" name="二等辺三角形 825">
                    <a:extLst>
                      <a:ext uri="{FF2B5EF4-FFF2-40B4-BE49-F238E27FC236}">
                        <a16:creationId xmlns:a16="http://schemas.microsoft.com/office/drawing/2014/main" id="{82DB2C8D-3DE7-CDB1-8DDB-A41FF52CD88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7" name="二等辺三角形 826">
                    <a:extLst>
                      <a:ext uri="{FF2B5EF4-FFF2-40B4-BE49-F238E27FC236}">
                        <a16:creationId xmlns:a16="http://schemas.microsoft.com/office/drawing/2014/main" id="{D7B9F8E5-5652-A9A8-DDCE-E260A9AF80C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0" name="グループ化 819">
                  <a:extLst>
                    <a:ext uri="{FF2B5EF4-FFF2-40B4-BE49-F238E27FC236}">
                      <a16:creationId xmlns:a16="http://schemas.microsoft.com/office/drawing/2014/main" id="{AF5CC798-B06E-EB14-D9C9-79D94D925D9C}"/>
                    </a:ext>
                  </a:extLst>
                </p:cNvPr>
                <p:cNvGrpSpPr/>
                <p:nvPr/>
              </p:nvGrpSpPr>
              <p:grpSpPr>
                <a:xfrm>
                  <a:off x="73603" y="1034301"/>
                  <a:ext cx="77932" cy="233922"/>
                  <a:chOff x="77932" y="797118"/>
                  <a:chExt cx="77932" cy="233922"/>
                </a:xfrm>
              </p:grpSpPr>
              <p:sp>
                <p:nvSpPr>
                  <p:cNvPr id="824" name="二等辺三角形 823">
                    <a:extLst>
                      <a:ext uri="{FF2B5EF4-FFF2-40B4-BE49-F238E27FC236}">
                        <a16:creationId xmlns:a16="http://schemas.microsoft.com/office/drawing/2014/main" id="{8DAF4EB5-B8A5-ED41-CF57-D0C5E59D80F1}"/>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二等辺三角形 824">
                    <a:extLst>
                      <a:ext uri="{FF2B5EF4-FFF2-40B4-BE49-F238E27FC236}">
                        <a16:creationId xmlns:a16="http://schemas.microsoft.com/office/drawing/2014/main" id="{288ECF1E-4C63-9785-421D-CD93F01034A1}"/>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1" name="グループ化 820">
                  <a:extLst>
                    <a:ext uri="{FF2B5EF4-FFF2-40B4-BE49-F238E27FC236}">
                      <a16:creationId xmlns:a16="http://schemas.microsoft.com/office/drawing/2014/main" id="{D862DD12-EC6F-A84E-577B-D207E05D314E}"/>
                    </a:ext>
                  </a:extLst>
                </p:cNvPr>
                <p:cNvGrpSpPr/>
                <p:nvPr/>
              </p:nvGrpSpPr>
              <p:grpSpPr>
                <a:xfrm>
                  <a:off x="73603" y="1271484"/>
                  <a:ext cx="77932" cy="233922"/>
                  <a:chOff x="77932" y="797118"/>
                  <a:chExt cx="77932" cy="233922"/>
                </a:xfrm>
              </p:grpSpPr>
              <p:sp>
                <p:nvSpPr>
                  <p:cNvPr id="822" name="二等辺三角形 821">
                    <a:extLst>
                      <a:ext uri="{FF2B5EF4-FFF2-40B4-BE49-F238E27FC236}">
                        <a16:creationId xmlns:a16="http://schemas.microsoft.com/office/drawing/2014/main" id="{C6BA04B9-8668-8B1D-B374-6D55B76A6B27}"/>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3" name="二等辺三角形 822">
                    <a:extLst>
                      <a:ext uri="{FF2B5EF4-FFF2-40B4-BE49-F238E27FC236}">
                        <a16:creationId xmlns:a16="http://schemas.microsoft.com/office/drawing/2014/main" id="{D7AC1C8E-80C8-1E4F-ADEE-D58718D0934C}"/>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99" name="グループ化 798">
                <a:extLst>
                  <a:ext uri="{FF2B5EF4-FFF2-40B4-BE49-F238E27FC236}">
                    <a16:creationId xmlns:a16="http://schemas.microsoft.com/office/drawing/2014/main" id="{75BBA2EC-3743-97CF-1A02-D3D3F7F45FF6}"/>
                  </a:ext>
                </a:extLst>
              </p:cNvPr>
              <p:cNvGrpSpPr/>
              <p:nvPr/>
            </p:nvGrpSpPr>
            <p:grpSpPr>
              <a:xfrm>
                <a:off x="73603" y="1301499"/>
                <a:ext cx="47624" cy="503502"/>
                <a:chOff x="73603" y="797118"/>
                <a:chExt cx="77932" cy="708288"/>
              </a:xfrm>
            </p:grpSpPr>
            <p:grpSp>
              <p:nvGrpSpPr>
                <p:cNvPr id="810" name="グループ化 809">
                  <a:extLst>
                    <a:ext uri="{FF2B5EF4-FFF2-40B4-BE49-F238E27FC236}">
                      <a16:creationId xmlns:a16="http://schemas.microsoft.com/office/drawing/2014/main" id="{737B66D0-8526-BCB4-ADC0-81C755FC6A5B}"/>
                    </a:ext>
                  </a:extLst>
                </p:cNvPr>
                <p:cNvGrpSpPr/>
                <p:nvPr/>
              </p:nvGrpSpPr>
              <p:grpSpPr>
                <a:xfrm>
                  <a:off x="73603" y="797118"/>
                  <a:ext cx="77932" cy="233922"/>
                  <a:chOff x="77932" y="797118"/>
                  <a:chExt cx="77932" cy="233922"/>
                </a:xfrm>
              </p:grpSpPr>
              <p:sp>
                <p:nvSpPr>
                  <p:cNvPr id="817" name="二等辺三角形 816">
                    <a:extLst>
                      <a:ext uri="{FF2B5EF4-FFF2-40B4-BE49-F238E27FC236}">
                        <a16:creationId xmlns:a16="http://schemas.microsoft.com/office/drawing/2014/main" id="{B3114BF5-782D-AECE-D6A4-8110E3407E13}"/>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8" name="二等辺三角形 817">
                    <a:extLst>
                      <a:ext uri="{FF2B5EF4-FFF2-40B4-BE49-F238E27FC236}">
                        <a16:creationId xmlns:a16="http://schemas.microsoft.com/office/drawing/2014/main" id="{8CEB99EA-309D-4DB2-A9AB-07259574D06A}"/>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1" name="グループ化 810">
                  <a:extLst>
                    <a:ext uri="{FF2B5EF4-FFF2-40B4-BE49-F238E27FC236}">
                      <a16:creationId xmlns:a16="http://schemas.microsoft.com/office/drawing/2014/main" id="{08119D80-59DE-4763-012B-A65E793215A3}"/>
                    </a:ext>
                  </a:extLst>
                </p:cNvPr>
                <p:cNvGrpSpPr/>
                <p:nvPr/>
              </p:nvGrpSpPr>
              <p:grpSpPr>
                <a:xfrm>
                  <a:off x="73603" y="1034301"/>
                  <a:ext cx="77932" cy="233922"/>
                  <a:chOff x="77932" y="797118"/>
                  <a:chExt cx="77932" cy="233922"/>
                </a:xfrm>
              </p:grpSpPr>
              <p:sp>
                <p:nvSpPr>
                  <p:cNvPr id="815" name="二等辺三角形 814">
                    <a:extLst>
                      <a:ext uri="{FF2B5EF4-FFF2-40B4-BE49-F238E27FC236}">
                        <a16:creationId xmlns:a16="http://schemas.microsoft.com/office/drawing/2014/main" id="{2E2948E0-0685-5E61-9E68-2E1F759F1C7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6" name="二等辺三角形 815">
                    <a:extLst>
                      <a:ext uri="{FF2B5EF4-FFF2-40B4-BE49-F238E27FC236}">
                        <a16:creationId xmlns:a16="http://schemas.microsoft.com/office/drawing/2014/main" id="{127ACF40-670B-4179-721D-60B75E4EA45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2" name="グループ化 811">
                  <a:extLst>
                    <a:ext uri="{FF2B5EF4-FFF2-40B4-BE49-F238E27FC236}">
                      <a16:creationId xmlns:a16="http://schemas.microsoft.com/office/drawing/2014/main" id="{E8D7D3F6-8A32-F0D1-F105-0BE0CEF27A57}"/>
                    </a:ext>
                  </a:extLst>
                </p:cNvPr>
                <p:cNvGrpSpPr/>
                <p:nvPr/>
              </p:nvGrpSpPr>
              <p:grpSpPr>
                <a:xfrm>
                  <a:off x="73603" y="1271484"/>
                  <a:ext cx="77932" cy="233922"/>
                  <a:chOff x="77932" y="797118"/>
                  <a:chExt cx="77932" cy="233922"/>
                </a:xfrm>
              </p:grpSpPr>
              <p:sp>
                <p:nvSpPr>
                  <p:cNvPr id="813" name="二等辺三角形 812">
                    <a:extLst>
                      <a:ext uri="{FF2B5EF4-FFF2-40B4-BE49-F238E27FC236}">
                        <a16:creationId xmlns:a16="http://schemas.microsoft.com/office/drawing/2014/main" id="{538E289A-2448-6BF1-473B-E2C942A7002C}"/>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4" name="二等辺三角形 813">
                    <a:extLst>
                      <a:ext uri="{FF2B5EF4-FFF2-40B4-BE49-F238E27FC236}">
                        <a16:creationId xmlns:a16="http://schemas.microsoft.com/office/drawing/2014/main" id="{7CB4262B-D566-E9F1-83AC-18D83127A9C3}"/>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00" name="グループ化 799">
                <a:extLst>
                  <a:ext uri="{FF2B5EF4-FFF2-40B4-BE49-F238E27FC236}">
                    <a16:creationId xmlns:a16="http://schemas.microsoft.com/office/drawing/2014/main" id="{DE12125C-0DC3-99ED-DCF3-AA3BD2B3FA58}"/>
                  </a:ext>
                </a:extLst>
              </p:cNvPr>
              <p:cNvGrpSpPr/>
              <p:nvPr/>
            </p:nvGrpSpPr>
            <p:grpSpPr>
              <a:xfrm>
                <a:off x="73603" y="1805880"/>
                <a:ext cx="47624" cy="503502"/>
                <a:chOff x="73603" y="797118"/>
                <a:chExt cx="77932" cy="708288"/>
              </a:xfrm>
            </p:grpSpPr>
            <p:grpSp>
              <p:nvGrpSpPr>
                <p:cNvPr id="801" name="グループ化 800">
                  <a:extLst>
                    <a:ext uri="{FF2B5EF4-FFF2-40B4-BE49-F238E27FC236}">
                      <a16:creationId xmlns:a16="http://schemas.microsoft.com/office/drawing/2014/main" id="{DF33ADF6-08FB-827D-8964-31B3D67012DA}"/>
                    </a:ext>
                  </a:extLst>
                </p:cNvPr>
                <p:cNvGrpSpPr/>
                <p:nvPr/>
              </p:nvGrpSpPr>
              <p:grpSpPr>
                <a:xfrm>
                  <a:off x="73603" y="797118"/>
                  <a:ext cx="77932" cy="233922"/>
                  <a:chOff x="77932" y="797118"/>
                  <a:chExt cx="77932" cy="233922"/>
                </a:xfrm>
              </p:grpSpPr>
              <p:sp>
                <p:nvSpPr>
                  <p:cNvPr id="808" name="二等辺三角形 807">
                    <a:extLst>
                      <a:ext uri="{FF2B5EF4-FFF2-40B4-BE49-F238E27FC236}">
                        <a16:creationId xmlns:a16="http://schemas.microsoft.com/office/drawing/2014/main" id="{45F32ECD-DC6A-E7AD-69E5-F6575E6829B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9" name="二等辺三角形 808">
                    <a:extLst>
                      <a:ext uri="{FF2B5EF4-FFF2-40B4-BE49-F238E27FC236}">
                        <a16:creationId xmlns:a16="http://schemas.microsoft.com/office/drawing/2014/main" id="{603E8B7F-39F8-51ED-786B-F30530690EE7}"/>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2" name="グループ化 801">
                  <a:extLst>
                    <a:ext uri="{FF2B5EF4-FFF2-40B4-BE49-F238E27FC236}">
                      <a16:creationId xmlns:a16="http://schemas.microsoft.com/office/drawing/2014/main" id="{9B1E950F-8339-746E-ABD5-3307A3A75509}"/>
                    </a:ext>
                  </a:extLst>
                </p:cNvPr>
                <p:cNvGrpSpPr/>
                <p:nvPr/>
              </p:nvGrpSpPr>
              <p:grpSpPr>
                <a:xfrm>
                  <a:off x="73603" y="1034301"/>
                  <a:ext cx="77932" cy="233922"/>
                  <a:chOff x="77932" y="797118"/>
                  <a:chExt cx="77932" cy="233922"/>
                </a:xfrm>
              </p:grpSpPr>
              <p:sp>
                <p:nvSpPr>
                  <p:cNvPr id="806" name="二等辺三角形 805">
                    <a:extLst>
                      <a:ext uri="{FF2B5EF4-FFF2-40B4-BE49-F238E27FC236}">
                        <a16:creationId xmlns:a16="http://schemas.microsoft.com/office/drawing/2014/main" id="{5645D598-EF17-671E-9F98-1491DE7C0EEA}"/>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7" name="二等辺三角形 806">
                    <a:extLst>
                      <a:ext uri="{FF2B5EF4-FFF2-40B4-BE49-F238E27FC236}">
                        <a16:creationId xmlns:a16="http://schemas.microsoft.com/office/drawing/2014/main" id="{A5C3E5ED-6919-6EF4-1E81-0ED0C42C2F64}"/>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3" name="グループ化 802">
                  <a:extLst>
                    <a:ext uri="{FF2B5EF4-FFF2-40B4-BE49-F238E27FC236}">
                      <a16:creationId xmlns:a16="http://schemas.microsoft.com/office/drawing/2014/main" id="{610DD693-B473-DE10-883F-E85E6442F861}"/>
                    </a:ext>
                  </a:extLst>
                </p:cNvPr>
                <p:cNvGrpSpPr/>
                <p:nvPr/>
              </p:nvGrpSpPr>
              <p:grpSpPr>
                <a:xfrm>
                  <a:off x="73603" y="1271484"/>
                  <a:ext cx="77932" cy="233922"/>
                  <a:chOff x="77932" y="797118"/>
                  <a:chExt cx="77932" cy="233922"/>
                </a:xfrm>
              </p:grpSpPr>
              <p:sp>
                <p:nvSpPr>
                  <p:cNvPr id="804" name="二等辺三角形 803">
                    <a:extLst>
                      <a:ext uri="{FF2B5EF4-FFF2-40B4-BE49-F238E27FC236}">
                        <a16:creationId xmlns:a16="http://schemas.microsoft.com/office/drawing/2014/main" id="{E739AB40-3EF9-F084-5518-60E07E6E28F8}"/>
                      </a:ext>
                    </a:extLst>
                  </p:cNvPr>
                  <p:cNvSpPr/>
                  <p:nvPr/>
                </p:nvSpPr>
                <p:spPr>
                  <a:xfrm>
                    <a:off x="77932" y="797118"/>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5" name="二等辺三角形 804">
                    <a:extLst>
                      <a:ext uri="{FF2B5EF4-FFF2-40B4-BE49-F238E27FC236}">
                        <a16:creationId xmlns:a16="http://schemas.microsoft.com/office/drawing/2014/main" id="{43226E69-EC67-9E1A-B699-F51839033D68}"/>
                      </a:ext>
                    </a:extLst>
                  </p:cNvPr>
                  <p:cNvSpPr/>
                  <p:nvPr/>
                </p:nvSpPr>
                <p:spPr>
                  <a:xfrm>
                    <a:off x="77932" y="914079"/>
                    <a:ext cx="77932" cy="116961"/>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978" name="グループ化 977">
            <a:extLst>
              <a:ext uri="{FF2B5EF4-FFF2-40B4-BE49-F238E27FC236}">
                <a16:creationId xmlns:a16="http://schemas.microsoft.com/office/drawing/2014/main" id="{C74376F5-5D29-37D8-685D-615A03DD95CE}"/>
              </a:ext>
            </a:extLst>
          </p:cNvPr>
          <p:cNvGrpSpPr/>
          <p:nvPr/>
        </p:nvGrpSpPr>
        <p:grpSpPr>
          <a:xfrm>
            <a:off x="348015" y="9414538"/>
            <a:ext cx="6131699" cy="86444"/>
            <a:chOff x="285075" y="68911"/>
            <a:chExt cx="5865807" cy="87736"/>
          </a:xfrm>
        </p:grpSpPr>
        <p:grpSp>
          <p:nvGrpSpPr>
            <p:cNvPr id="979" name="グループ化 978">
              <a:extLst>
                <a:ext uri="{FF2B5EF4-FFF2-40B4-BE49-F238E27FC236}">
                  <a16:creationId xmlns:a16="http://schemas.microsoft.com/office/drawing/2014/main" id="{77CF3B41-34E8-BE77-99AF-4369DC0B9437}"/>
                </a:ext>
              </a:extLst>
            </p:cNvPr>
            <p:cNvGrpSpPr/>
            <p:nvPr/>
          </p:nvGrpSpPr>
          <p:grpSpPr>
            <a:xfrm>
              <a:off x="285075" y="68911"/>
              <a:ext cx="525036" cy="87736"/>
              <a:chOff x="165283" y="28132"/>
              <a:chExt cx="525036" cy="87736"/>
            </a:xfrm>
          </p:grpSpPr>
          <p:sp>
            <p:nvSpPr>
              <p:cNvPr id="1070" name="二等辺三角形 1069">
                <a:extLst>
                  <a:ext uri="{FF2B5EF4-FFF2-40B4-BE49-F238E27FC236}">
                    <a16:creationId xmlns:a16="http://schemas.microsoft.com/office/drawing/2014/main" id="{DDB7B084-9227-EF2E-2F44-24C0178C1557}"/>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二等辺三角形 1070">
                <a:extLst>
                  <a:ext uri="{FF2B5EF4-FFF2-40B4-BE49-F238E27FC236}">
                    <a16:creationId xmlns:a16="http://schemas.microsoft.com/office/drawing/2014/main" id="{BC18FA1A-D908-3800-192F-E6A679E5262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二等辺三角形 1071">
                <a:extLst>
                  <a:ext uri="{FF2B5EF4-FFF2-40B4-BE49-F238E27FC236}">
                    <a16:creationId xmlns:a16="http://schemas.microsoft.com/office/drawing/2014/main" id="{4901652B-4C57-785B-9964-991ED6FF52A3}"/>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二等辺三角形 1072">
                <a:extLst>
                  <a:ext uri="{FF2B5EF4-FFF2-40B4-BE49-F238E27FC236}">
                    <a16:creationId xmlns:a16="http://schemas.microsoft.com/office/drawing/2014/main" id="{73B742A4-6BC6-BC50-0ECA-CD4CB2EB462D}"/>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二等辺三角形 1073">
                <a:extLst>
                  <a:ext uri="{FF2B5EF4-FFF2-40B4-BE49-F238E27FC236}">
                    <a16:creationId xmlns:a16="http://schemas.microsoft.com/office/drawing/2014/main" id="{E5AB5DA4-01E9-AD16-0881-8474BBACD93C}"/>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二等辺三角形 1074">
                <a:extLst>
                  <a:ext uri="{FF2B5EF4-FFF2-40B4-BE49-F238E27FC236}">
                    <a16:creationId xmlns:a16="http://schemas.microsoft.com/office/drawing/2014/main" id="{CD5032B5-D4BB-D6E4-AD2B-FEEE40F6846D}"/>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二等辺三角形 1075">
                <a:extLst>
                  <a:ext uri="{FF2B5EF4-FFF2-40B4-BE49-F238E27FC236}">
                    <a16:creationId xmlns:a16="http://schemas.microsoft.com/office/drawing/2014/main" id="{06408660-B9DB-7F98-EB8F-0CE44782516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二等辺三角形 1076">
                <a:extLst>
                  <a:ext uri="{FF2B5EF4-FFF2-40B4-BE49-F238E27FC236}">
                    <a16:creationId xmlns:a16="http://schemas.microsoft.com/office/drawing/2014/main" id="{D64A4779-D324-55D5-0153-26B44AB39D77}"/>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0" name="グループ化 979">
              <a:extLst>
                <a:ext uri="{FF2B5EF4-FFF2-40B4-BE49-F238E27FC236}">
                  <a16:creationId xmlns:a16="http://schemas.microsoft.com/office/drawing/2014/main" id="{26E22ED9-1796-91B2-9175-C7144E78EAB6}"/>
                </a:ext>
              </a:extLst>
            </p:cNvPr>
            <p:cNvGrpSpPr/>
            <p:nvPr/>
          </p:nvGrpSpPr>
          <p:grpSpPr>
            <a:xfrm>
              <a:off x="819152" y="68911"/>
              <a:ext cx="525036" cy="87736"/>
              <a:chOff x="165283" y="28132"/>
              <a:chExt cx="525036" cy="87736"/>
            </a:xfrm>
          </p:grpSpPr>
          <p:sp>
            <p:nvSpPr>
              <p:cNvPr id="1062" name="二等辺三角形 1061">
                <a:extLst>
                  <a:ext uri="{FF2B5EF4-FFF2-40B4-BE49-F238E27FC236}">
                    <a16:creationId xmlns:a16="http://schemas.microsoft.com/office/drawing/2014/main" id="{2218CC91-95DE-0648-1FC5-117769DA7856}"/>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二等辺三角形 1062">
                <a:extLst>
                  <a:ext uri="{FF2B5EF4-FFF2-40B4-BE49-F238E27FC236}">
                    <a16:creationId xmlns:a16="http://schemas.microsoft.com/office/drawing/2014/main" id="{688BF48B-C7DF-CA52-C83D-2A7E855A22B2}"/>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二等辺三角形 1063">
                <a:extLst>
                  <a:ext uri="{FF2B5EF4-FFF2-40B4-BE49-F238E27FC236}">
                    <a16:creationId xmlns:a16="http://schemas.microsoft.com/office/drawing/2014/main" id="{76590BCF-AB5E-B7DC-271A-040C7F7D9D47}"/>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二等辺三角形 1064">
                <a:extLst>
                  <a:ext uri="{FF2B5EF4-FFF2-40B4-BE49-F238E27FC236}">
                    <a16:creationId xmlns:a16="http://schemas.microsoft.com/office/drawing/2014/main" id="{3EF78376-E1A2-A6F2-EE3B-4ABB4F798A2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二等辺三角形 1065">
                <a:extLst>
                  <a:ext uri="{FF2B5EF4-FFF2-40B4-BE49-F238E27FC236}">
                    <a16:creationId xmlns:a16="http://schemas.microsoft.com/office/drawing/2014/main" id="{C5A3FBBC-AE13-580A-4D83-7F77539BEF39}"/>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二等辺三角形 1066">
                <a:extLst>
                  <a:ext uri="{FF2B5EF4-FFF2-40B4-BE49-F238E27FC236}">
                    <a16:creationId xmlns:a16="http://schemas.microsoft.com/office/drawing/2014/main" id="{14FBFBA2-ADA9-F1FF-B2E2-8931FE08F119}"/>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二等辺三角形 1067">
                <a:extLst>
                  <a:ext uri="{FF2B5EF4-FFF2-40B4-BE49-F238E27FC236}">
                    <a16:creationId xmlns:a16="http://schemas.microsoft.com/office/drawing/2014/main" id="{5EAEEA87-379E-A04B-9FC9-E749F15731AC}"/>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二等辺三角形 1068">
                <a:extLst>
                  <a:ext uri="{FF2B5EF4-FFF2-40B4-BE49-F238E27FC236}">
                    <a16:creationId xmlns:a16="http://schemas.microsoft.com/office/drawing/2014/main" id="{D6EE087E-9290-0067-B07D-12A7AD708CAF}"/>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1" name="グループ化 980">
              <a:extLst>
                <a:ext uri="{FF2B5EF4-FFF2-40B4-BE49-F238E27FC236}">
                  <a16:creationId xmlns:a16="http://schemas.microsoft.com/office/drawing/2014/main" id="{27F965AE-8D63-1203-6664-C4A37E8781F4}"/>
                </a:ext>
              </a:extLst>
            </p:cNvPr>
            <p:cNvGrpSpPr/>
            <p:nvPr/>
          </p:nvGrpSpPr>
          <p:grpSpPr>
            <a:xfrm>
              <a:off x="1353229" y="68911"/>
              <a:ext cx="525036" cy="87736"/>
              <a:chOff x="165283" y="28132"/>
              <a:chExt cx="525036" cy="87736"/>
            </a:xfrm>
          </p:grpSpPr>
          <p:sp>
            <p:nvSpPr>
              <p:cNvPr id="1054" name="二等辺三角形 1053">
                <a:extLst>
                  <a:ext uri="{FF2B5EF4-FFF2-40B4-BE49-F238E27FC236}">
                    <a16:creationId xmlns:a16="http://schemas.microsoft.com/office/drawing/2014/main" id="{1EF37D2A-9C40-9580-9EB0-9B60D88CD053}"/>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二等辺三角形 1054">
                <a:extLst>
                  <a:ext uri="{FF2B5EF4-FFF2-40B4-BE49-F238E27FC236}">
                    <a16:creationId xmlns:a16="http://schemas.microsoft.com/office/drawing/2014/main" id="{9B914311-B811-CE6B-EF72-FA068BC559E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二等辺三角形 1055">
                <a:extLst>
                  <a:ext uri="{FF2B5EF4-FFF2-40B4-BE49-F238E27FC236}">
                    <a16:creationId xmlns:a16="http://schemas.microsoft.com/office/drawing/2014/main" id="{5B2A44C2-7997-0658-91EE-5D49672CA4D3}"/>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二等辺三角形 1056">
                <a:extLst>
                  <a:ext uri="{FF2B5EF4-FFF2-40B4-BE49-F238E27FC236}">
                    <a16:creationId xmlns:a16="http://schemas.microsoft.com/office/drawing/2014/main" id="{700CA3EB-B98C-20AE-DFDB-BA5D3B505599}"/>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二等辺三角形 1057">
                <a:extLst>
                  <a:ext uri="{FF2B5EF4-FFF2-40B4-BE49-F238E27FC236}">
                    <a16:creationId xmlns:a16="http://schemas.microsoft.com/office/drawing/2014/main" id="{3EA6813F-7542-494D-31FB-78B2A973A9E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二等辺三角形 1058">
                <a:extLst>
                  <a:ext uri="{FF2B5EF4-FFF2-40B4-BE49-F238E27FC236}">
                    <a16:creationId xmlns:a16="http://schemas.microsoft.com/office/drawing/2014/main" id="{A118993A-AAA9-E751-8AD6-5D3414D66F7B}"/>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二等辺三角形 1059">
                <a:extLst>
                  <a:ext uri="{FF2B5EF4-FFF2-40B4-BE49-F238E27FC236}">
                    <a16:creationId xmlns:a16="http://schemas.microsoft.com/office/drawing/2014/main" id="{7037EBE5-8E90-9DBE-29A4-D72004FB33B7}"/>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二等辺三角形 1060">
                <a:extLst>
                  <a:ext uri="{FF2B5EF4-FFF2-40B4-BE49-F238E27FC236}">
                    <a16:creationId xmlns:a16="http://schemas.microsoft.com/office/drawing/2014/main" id="{FE4E98E5-831B-40CC-FD82-42F7820AFC7B}"/>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2" name="グループ化 981">
              <a:extLst>
                <a:ext uri="{FF2B5EF4-FFF2-40B4-BE49-F238E27FC236}">
                  <a16:creationId xmlns:a16="http://schemas.microsoft.com/office/drawing/2014/main" id="{4D11D681-9ADE-8DE3-035A-2008DB479863}"/>
                </a:ext>
              </a:extLst>
            </p:cNvPr>
            <p:cNvGrpSpPr/>
            <p:nvPr/>
          </p:nvGrpSpPr>
          <p:grpSpPr>
            <a:xfrm>
              <a:off x="1887306" y="68911"/>
              <a:ext cx="525036" cy="87736"/>
              <a:chOff x="165283" y="28132"/>
              <a:chExt cx="525036" cy="87736"/>
            </a:xfrm>
          </p:grpSpPr>
          <p:sp>
            <p:nvSpPr>
              <p:cNvPr id="1046" name="二等辺三角形 1045">
                <a:extLst>
                  <a:ext uri="{FF2B5EF4-FFF2-40B4-BE49-F238E27FC236}">
                    <a16:creationId xmlns:a16="http://schemas.microsoft.com/office/drawing/2014/main" id="{81394094-EE2D-BC25-A95D-42067FE20B60}"/>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二等辺三角形 1046">
                <a:extLst>
                  <a:ext uri="{FF2B5EF4-FFF2-40B4-BE49-F238E27FC236}">
                    <a16:creationId xmlns:a16="http://schemas.microsoft.com/office/drawing/2014/main" id="{890977A3-8B1A-FE1B-AABA-D641561522B9}"/>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二等辺三角形 1047">
                <a:extLst>
                  <a:ext uri="{FF2B5EF4-FFF2-40B4-BE49-F238E27FC236}">
                    <a16:creationId xmlns:a16="http://schemas.microsoft.com/office/drawing/2014/main" id="{675D2147-229A-AACB-7C80-3BBF5E4DF0E9}"/>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二等辺三角形 1048">
                <a:extLst>
                  <a:ext uri="{FF2B5EF4-FFF2-40B4-BE49-F238E27FC236}">
                    <a16:creationId xmlns:a16="http://schemas.microsoft.com/office/drawing/2014/main" id="{8F0B43DB-259F-6024-57ED-A46628E5C67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二等辺三角形 1049">
                <a:extLst>
                  <a:ext uri="{FF2B5EF4-FFF2-40B4-BE49-F238E27FC236}">
                    <a16:creationId xmlns:a16="http://schemas.microsoft.com/office/drawing/2014/main" id="{F5F74BD3-DBF7-D3A9-B97A-79FBB1FAFE4B}"/>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二等辺三角形 1050">
                <a:extLst>
                  <a:ext uri="{FF2B5EF4-FFF2-40B4-BE49-F238E27FC236}">
                    <a16:creationId xmlns:a16="http://schemas.microsoft.com/office/drawing/2014/main" id="{320EBF9E-7DA7-FC06-5727-6FBED376EE4B}"/>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二等辺三角形 1051">
                <a:extLst>
                  <a:ext uri="{FF2B5EF4-FFF2-40B4-BE49-F238E27FC236}">
                    <a16:creationId xmlns:a16="http://schemas.microsoft.com/office/drawing/2014/main" id="{D1741039-CB08-7794-1B3C-4C59EAA48C3B}"/>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二等辺三角形 1052">
                <a:extLst>
                  <a:ext uri="{FF2B5EF4-FFF2-40B4-BE49-F238E27FC236}">
                    <a16:creationId xmlns:a16="http://schemas.microsoft.com/office/drawing/2014/main" id="{7F0B473C-EFEB-0273-2159-958D55502222}"/>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3" name="グループ化 982">
              <a:extLst>
                <a:ext uri="{FF2B5EF4-FFF2-40B4-BE49-F238E27FC236}">
                  <a16:creationId xmlns:a16="http://schemas.microsoft.com/office/drawing/2014/main" id="{B3F61123-D620-2684-1D8A-BB9B4736CDB5}"/>
                </a:ext>
              </a:extLst>
            </p:cNvPr>
            <p:cNvGrpSpPr/>
            <p:nvPr/>
          </p:nvGrpSpPr>
          <p:grpSpPr>
            <a:xfrm>
              <a:off x="2421383" y="68911"/>
              <a:ext cx="525036" cy="87736"/>
              <a:chOff x="165283" y="28132"/>
              <a:chExt cx="525036" cy="87736"/>
            </a:xfrm>
          </p:grpSpPr>
          <p:sp>
            <p:nvSpPr>
              <p:cNvPr id="1038" name="二等辺三角形 1037">
                <a:extLst>
                  <a:ext uri="{FF2B5EF4-FFF2-40B4-BE49-F238E27FC236}">
                    <a16:creationId xmlns:a16="http://schemas.microsoft.com/office/drawing/2014/main" id="{2F957108-D773-1F0A-51A4-4E0574BD1149}"/>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二等辺三角形 1038">
                <a:extLst>
                  <a:ext uri="{FF2B5EF4-FFF2-40B4-BE49-F238E27FC236}">
                    <a16:creationId xmlns:a16="http://schemas.microsoft.com/office/drawing/2014/main" id="{8D49846D-71CF-C683-5936-37D0D7E4B951}"/>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二等辺三角形 1039">
                <a:extLst>
                  <a:ext uri="{FF2B5EF4-FFF2-40B4-BE49-F238E27FC236}">
                    <a16:creationId xmlns:a16="http://schemas.microsoft.com/office/drawing/2014/main" id="{2C6FF4DF-33EA-6C7D-9A8C-B2BB90A33B73}"/>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二等辺三角形 1040">
                <a:extLst>
                  <a:ext uri="{FF2B5EF4-FFF2-40B4-BE49-F238E27FC236}">
                    <a16:creationId xmlns:a16="http://schemas.microsoft.com/office/drawing/2014/main" id="{657EB360-232E-7290-B347-DE72D675A5F7}"/>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二等辺三角形 1041">
                <a:extLst>
                  <a:ext uri="{FF2B5EF4-FFF2-40B4-BE49-F238E27FC236}">
                    <a16:creationId xmlns:a16="http://schemas.microsoft.com/office/drawing/2014/main" id="{B7C9B7AC-A29C-26EB-D36A-E7474B4CB88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二等辺三角形 1042">
                <a:extLst>
                  <a:ext uri="{FF2B5EF4-FFF2-40B4-BE49-F238E27FC236}">
                    <a16:creationId xmlns:a16="http://schemas.microsoft.com/office/drawing/2014/main" id="{ABFB6CC5-0214-1F5D-7F8C-6A10BDD8FDF8}"/>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二等辺三角形 1043">
                <a:extLst>
                  <a:ext uri="{FF2B5EF4-FFF2-40B4-BE49-F238E27FC236}">
                    <a16:creationId xmlns:a16="http://schemas.microsoft.com/office/drawing/2014/main" id="{28BBE51B-E667-C69D-BAE0-9DB605843302}"/>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二等辺三角形 1044">
                <a:extLst>
                  <a:ext uri="{FF2B5EF4-FFF2-40B4-BE49-F238E27FC236}">
                    <a16:creationId xmlns:a16="http://schemas.microsoft.com/office/drawing/2014/main" id="{EC968130-F4BD-81AF-1FD7-419893D215B1}"/>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4" name="グループ化 983">
              <a:extLst>
                <a:ext uri="{FF2B5EF4-FFF2-40B4-BE49-F238E27FC236}">
                  <a16:creationId xmlns:a16="http://schemas.microsoft.com/office/drawing/2014/main" id="{EC7257A5-5C9C-4E8F-636C-E6DF9B7CCC91}"/>
                </a:ext>
              </a:extLst>
            </p:cNvPr>
            <p:cNvGrpSpPr/>
            <p:nvPr/>
          </p:nvGrpSpPr>
          <p:grpSpPr>
            <a:xfrm>
              <a:off x="2955460" y="68911"/>
              <a:ext cx="525036" cy="87736"/>
              <a:chOff x="165283" y="28132"/>
              <a:chExt cx="525036" cy="87736"/>
            </a:xfrm>
          </p:grpSpPr>
          <p:sp>
            <p:nvSpPr>
              <p:cNvPr id="1030" name="二等辺三角形 1029">
                <a:extLst>
                  <a:ext uri="{FF2B5EF4-FFF2-40B4-BE49-F238E27FC236}">
                    <a16:creationId xmlns:a16="http://schemas.microsoft.com/office/drawing/2014/main" id="{BFE3744F-83B7-B3B6-686F-94A5CE16A441}"/>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二等辺三角形 1030">
                <a:extLst>
                  <a:ext uri="{FF2B5EF4-FFF2-40B4-BE49-F238E27FC236}">
                    <a16:creationId xmlns:a16="http://schemas.microsoft.com/office/drawing/2014/main" id="{7AB9EC6F-58FA-7CA3-DA3A-435BF854FEC4}"/>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二等辺三角形 1031">
                <a:extLst>
                  <a:ext uri="{FF2B5EF4-FFF2-40B4-BE49-F238E27FC236}">
                    <a16:creationId xmlns:a16="http://schemas.microsoft.com/office/drawing/2014/main" id="{2430BBBD-CD28-3436-BAD7-83DCEDFDA34E}"/>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二等辺三角形 1032">
                <a:extLst>
                  <a:ext uri="{FF2B5EF4-FFF2-40B4-BE49-F238E27FC236}">
                    <a16:creationId xmlns:a16="http://schemas.microsoft.com/office/drawing/2014/main" id="{C2086CBF-A63E-A7DA-5C34-FDA2E7361037}"/>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二等辺三角形 1033">
                <a:extLst>
                  <a:ext uri="{FF2B5EF4-FFF2-40B4-BE49-F238E27FC236}">
                    <a16:creationId xmlns:a16="http://schemas.microsoft.com/office/drawing/2014/main" id="{660EA742-70E7-CABB-59C3-B2A57D5CF186}"/>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二等辺三角形 1034">
                <a:extLst>
                  <a:ext uri="{FF2B5EF4-FFF2-40B4-BE49-F238E27FC236}">
                    <a16:creationId xmlns:a16="http://schemas.microsoft.com/office/drawing/2014/main" id="{36F1EE63-86FD-F165-24A4-3A935E96217D}"/>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二等辺三角形 1035">
                <a:extLst>
                  <a:ext uri="{FF2B5EF4-FFF2-40B4-BE49-F238E27FC236}">
                    <a16:creationId xmlns:a16="http://schemas.microsoft.com/office/drawing/2014/main" id="{B1D3555C-A8CD-622E-CDD6-8AE47F85C2EF}"/>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二等辺三角形 1036">
                <a:extLst>
                  <a:ext uri="{FF2B5EF4-FFF2-40B4-BE49-F238E27FC236}">
                    <a16:creationId xmlns:a16="http://schemas.microsoft.com/office/drawing/2014/main" id="{45C482EE-38BC-25EE-D87A-34E2673EF90F}"/>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5" name="グループ化 984">
              <a:extLst>
                <a:ext uri="{FF2B5EF4-FFF2-40B4-BE49-F238E27FC236}">
                  <a16:creationId xmlns:a16="http://schemas.microsoft.com/office/drawing/2014/main" id="{B345D127-FB8F-E0F5-62FA-98A241A275B3}"/>
                </a:ext>
              </a:extLst>
            </p:cNvPr>
            <p:cNvGrpSpPr/>
            <p:nvPr/>
          </p:nvGrpSpPr>
          <p:grpSpPr>
            <a:xfrm>
              <a:off x="3489537" y="68911"/>
              <a:ext cx="525036" cy="87736"/>
              <a:chOff x="165283" y="28132"/>
              <a:chExt cx="525036" cy="87736"/>
            </a:xfrm>
          </p:grpSpPr>
          <p:sp>
            <p:nvSpPr>
              <p:cNvPr id="1022" name="二等辺三角形 1021">
                <a:extLst>
                  <a:ext uri="{FF2B5EF4-FFF2-40B4-BE49-F238E27FC236}">
                    <a16:creationId xmlns:a16="http://schemas.microsoft.com/office/drawing/2014/main" id="{B405373B-F11F-2D32-2C38-F9DC271F958D}"/>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3" name="二等辺三角形 1022">
                <a:extLst>
                  <a:ext uri="{FF2B5EF4-FFF2-40B4-BE49-F238E27FC236}">
                    <a16:creationId xmlns:a16="http://schemas.microsoft.com/office/drawing/2014/main" id="{BF075D7A-078A-A73D-1D00-779264996C8E}"/>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二等辺三角形 1023">
                <a:extLst>
                  <a:ext uri="{FF2B5EF4-FFF2-40B4-BE49-F238E27FC236}">
                    <a16:creationId xmlns:a16="http://schemas.microsoft.com/office/drawing/2014/main" id="{2A1FABCD-8AA6-8516-2EBC-39DB06F7CD29}"/>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二等辺三角形 1024">
                <a:extLst>
                  <a:ext uri="{FF2B5EF4-FFF2-40B4-BE49-F238E27FC236}">
                    <a16:creationId xmlns:a16="http://schemas.microsoft.com/office/drawing/2014/main" id="{ED9A1275-FF40-278D-AF89-263A5E82209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6" name="二等辺三角形 1025">
                <a:extLst>
                  <a:ext uri="{FF2B5EF4-FFF2-40B4-BE49-F238E27FC236}">
                    <a16:creationId xmlns:a16="http://schemas.microsoft.com/office/drawing/2014/main" id="{07D1B2A1-A658-79B2-D997-59055791F595}"/>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二等辺三角形 1026">
                <a:extLst>
                  <a:ext uri="{FF2B5EF4-FFF2-40B4-BE49-F238E27FC236}">
                    <a16:creationId xmlns:a16="http://schemas.microsoft.com/office/drawing/2014/main" id="{02B7AFDA-184F-9776-7ABF-58B852385A95}"/>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二等辺三角形 1027">
                <a:extLst>
                  <a:ext uri="{FF2B5EF4-FFF2-40B4-BE49-F238E27FC236}">
                    <a16:creationId xmlns:a16="http://schemas.microsoft.com/office/drawing/2014/main" id="{290F5590-30BA-E994-2D57-5417BF1779A7}"/>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二等辺三角形 1028">
                <a:extLst>
                  <a:ext uri="{FF2B5EF4-FFF2-40B4-BE49-F238E27FC236}">
                    <a16:creationId xmlns:a16="http://schemas.microsoft.com/office/drawing/2014/main" id="{57D9EC94-3A90-FE26-3FC8-99D1965954F9}"/>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6" name="グループ化 985">
              <a:extLst>
                <a:ext uri="{FF2B5EF4-FFF2-40B4-BE49-F238E27FC236}">
                  <a16:creationId xmlns:a16="http://schemas.microsoft.com/office/drawing/2014/main" id="{8CB59A5A-E890-4835-D378-169803B63BFA}"/>
                </a:ext>
              </a:extLst>
            </p:cNvPr>
            <p:cNvGrpSpPr/>
            <p:nvPr/>
          </p:nvGrpSpPr>
          <p:grpSpPr>
            <a:xfrm>
              <a:off x="4023614" y="68911"/>
              <a:ext cx="525036" cy="87736"/>
              <a:chOff x="165283" y="28132"/>
              <a:chExt cx="525036" cy="87736"/>
            </a:xfrm>
          </p:grpSpPr>
          <p:sp>
            <p:nvSpPr>
              <p:cNvPr id="1014" name="二等辺三角形 1013">
                <a:extLst>
                  <a:ext uri="{FF2B5EF4-FFF2-40B4-BE49-F238E27FC236}">
                    <a16:creationId xmlns:a16="http://schemas.microsoft.com/office/drawing/2014/main" id="{37457EA4-67EE-62F9-C9EC-2AC0ADE73008}"/>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5" name="二等辺三角形 1014">
                <a:extLst>
                  <a:ext uri="{FF2B5EF4-FFF2-40B4-BE49-F238E27FC236}">
                    <a16:creationId xmlns:a16="http://schemas.microsoft.com/office/drawing/2014/main" id="{6523DE52-EFF2-C793-81BD-044C19E9CFA0}"/>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6" name="二等辺三角形 1015">
                <a:extLst>
                  <a:ext uri="{FF2B5EF4-FFF2-40B4-BE49-F238E27FC236}">
                    <a16:creationId xmlns:a16="http://schemas.microsoft.com/office/drawing/2014/main" id="{96F7369F-4319-FE38-95B5-233538A187CC}"/>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7" name="二等辺三角形 1016">
                <a:extLst>
                  <a:ext uri="{FF2B5EF4-FFF2-40B4-BE49-F238E27FC236}">
                    <a16:creationId xmlns:a16="http://schemas.microsoft.com/office/drawing/2014/main" id="{2F66658B-A712-51B4-8B05-A3D7704CF5F3}"/>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8" name="二等辺三角形 1017">
                <a:extLst>
                  <a:ext uri="{FF2B5EF4-FFF2-40B4-BE49-F238E27FC236}">
                    <a16:creationId xmlns:a16="http://schemas.microsoft.com/office/drawing/2014/main" id="{8B285F71-9A0D-C971-A8AD-79013DC7D68F}"/>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9" name="二等辺三角形 1018">
                <a:extLst>
                  <a:ext uri="{FF2B5EF4-FFF2-40B4-BE49-F238E27FC236}">
                    <a16:creationId xmlns:a16="http://schemas.microsoft.com/office/drawing/2014/main" id="{613550DC-9059-106F-71AD-A107E484B3A5}"/>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0" name="二等辺三角形 1019">
                <a:extLst>
                  <a:ext uri="{FF2B5EF4-FFF2-40B4-BE49-F238E27FC236}">
                    <a16:creationId xmlns:a16="http://schemas.microsoft.com/office/drawing/2014/main" id="{302835FB-E8BF-B824-6E6F-DE46E70859A3}"/>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1" name="二等辺三角形 1020">
                <a:extLst>
                  <a:ext uri="{FF2B5EF4-FFF2-40B4-BE49-F238E27FC236}">
                    <a16:creationId xmlns:a16="http://schemas.microsoft.com/office/drawing/2014/main" id="{48CAC29A-409B-E3A5-8C1D-96E0EA240F3C}"/>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7" name="グループ化 986">
              <a:extLst>
                <a:ext uri="{FF2B5EF4-FFF2-40B4-BE49-F238E27FC236}">
                  <a16:creationId xmlns:a16="http://schemas.microsoft.com/office/drawing/2014/main" id="{7D73FA87-E468-3574-8774-B87070BB1A98}"/>
                </a:ext>
              </a:extLst>
            </p:cNvPr>
            <p:cNvGrpSpPr/>
            <p:nvPr/>
          </p:nvGrpSpPr>
          <p:grpSpPr>
            <a:xfrm>
              <a:off x="4557691" y="68911"/>
              <a:ext cx="525036" cy="87736"/>
              <a:chOff x="165283" y="28132"/>
              <a:chExt cx="525036" cy="87736"/>
            </a:xfrm>
          </p:grpSpPr>
          <p:sp>
            <p:nvSpPr>
              <p:cNvPr id="1006" name="二等辺三角形 1005">
                <a:extLst>
                  <a:ext uri="{FF2B5EF4-FFF2-40B4-BE49-F238E27FC236}">
                    <a16:creationId xmlns:a16="http://schemas.microsoft.com/office/drawing/2014/main" id="{84B3C6ED-223B-6782-4345-2198AE243E61}"/>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7" name="二等辺三角形 1006">
                <a:extLst>
                  <a:ext uri="{FF2B5EF4-FFF2-40B4-BE49-F238E27FC236}">
                    <a16:creationId xmlns:a16="http://schemas.microsoft.com/office/drawing/2014/main" id="{DDD6F887-4F13-CF76-F88E-1F35C794B188}"/>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8" name="二等辺三角形 1007">
                <a:extLst>
                  <a:ext uri="{FF2B5EF4-FFF2-40B4-BE49-F238E27FC236}">
                    <a16:creationId xmlns:a16="http://schemas.microsoft.com/office/drawing/2014/main" id="{DE5FCB58-B792-4E66-39F0-61839B3D25DF}"/>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9" name="二等辺三角形 1008">
                <a:extLst>
                  <a:ext uri="{FF2B5EF4-FFF2-40B4-BE49-F238E27FC236}">
                    <a16:creationId xmlns:a16="http://schemas.microsoft.com/office/drawing/2014/main" id="{C9C3BB80-2424-5E52-845F-1C6951640983}"/>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0" name="二等辺三角形 1009">
                <a:extLst>
                  <a:ext uri="{FF2B5EF4-FFF2-40B4-BE49-F238E27FC236}">
                    <a16:creationId xmlns:a16="http://schemas.microsoft.com/office/drawing/2014/main" id="{E49FBD2F-D3F9-C18B-676D-225CAF4A1E23}"/>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1" name="二等辺三角形 1010">
                <a:extLst>
                  <a:ext uri="{FF2B5EF4-FFF2-40B4-BE49-F238E27FC236}">
                    <a16:creationId xmlns:a16="http://schemas.microsoft.com/office/drawing/2014/main" id="{D63182F3-0D9F-6DDC-F252-2BD8F832CB4E}"/>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2" name="二等辺三角形 1011">
                <a:extLst>
                  <a:ext uri="{FF2B5EF4-FFF2-40B4-BE49-F238E27FC236}">
                    <a16:creationId xmlns:a16="http://schemas.microsoft.com/office/drawing/2014/main" id="{09CAE034-3B26-DC25-E83A-2863102B72D4}"/>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3" name="二等辺三角形 1012">
                <a:extLst>
                  <a:ext uri="{FF2B5EF4-FFF2-40B4-BE49-F238E27FC236}">
                    <a16:creationId xmlns:a16="http://schemas.microsoft.com/office/drawing/2014/main" id="{BA4E5770-067F-8032-C44C-2321CB6B6C08}"/>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8" name="グループ化 987">
              <a:extLst>
                <a:ext uri="{FF2B5EF4-FFF2-40B4-BE49-F238E27FC236}">
                  <a16:creationId xmlns:a16="http://schemas.microsoft.com/office/drawing/2014/main" id="{42433F2D-FEA3-927B-F673-3AD8F443F1DC}"/>
                </a:ext>
              </a:extLst>
            </p:cNvPr>
            <p:cNvGrpSpPr/>
            <p:nvPr/>
          </p:nvGrpSpPr>
          <p:grpSpPr>
            <a:xfrm>
              <a:off x="5091768" y="68911"/>
              <a:ext cx="525036" cy="87736"/>
              <a:chOff x="165283" y="28132"/>
              <a:chExt cx="525036" cy="87736"/>
            </a:xfrm>
          </p:grpSpPr>
          <p:sp>
            <p:nvSpPr>
              <p:cNvPr id="998" name="二等辺三角形 997">
                <a:extLst>
                  <a:ext uri="{FF2B5EF4-FFF2-40B4-BE49-F238E27FC236}">
                    <a16:creationId xmlns:a16="http://schemas.microsoft.com/office/drawing/2014/main" id="{2FED94F7-FCF7-1A3B-024A-B50A112FDA76}"/>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9" name="二等辺三角形 998">
                <a:extLst>
                  <a:ext uri="{FF2B5EF4-FFF2-40B4-BE49-F238E27FC236}">
                    <a16:creationId xmlns:a16="http://schemas.microsoft.com/office/drawing/2014/main" id="{DA09956E-E220-1EA8-8D38-BD8CA09452E9}"/>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0" name="二等辺三角形 999">
                <a:extLst>
                  <a:ext uri="{FF2B5EF4-FFF2-40B4-BE49-F238E27FC236}">
                    <a16:creationId xmlns:a16="http://schemas.microsoft.com/office/drawing/2014/main" id="{D323A8AF-F138-BB98-08AA-A4F0F7BD6DDA}"/>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1" name="二等辺三角形 1000">
                <a:extLst>
                  <a:ext uri="{FF2B5EF4-FFF2-40B4-BE49-F238E27FC236}">
                    <a16:creationId xmlns:a16="http://schemas.microsoft.com/office/drawing/2014/main" id="{5ADDA2AD-A380-A5CF-8318-FC45671E591B}"/>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2" name="二等辺三角形 1001">
                <a:extLst>
                  <a:ext uri="{FF2B5EF4-FFF2-40B4-BE49-F238E27FC236}">
                    <a16:creationId xmlns:a16="http://schemas.microsoft.com/office/drawing/2014/main" id="{D96948BA-C4EB-963C-EE72-73914AC8BA80}"/>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3" name="二等辺三角形 1002">
                <a:extLst>
                  <a:ext uri="{FF2B5EF4-FFF2-40B4-BE49-F238E27FC236}">
                    <a16:creationId xmlns:a16="http://schemas.microsoft.com/office/drawing/2014/main" id="{E09C3E5C-38CF-5ACC-51BA-E073F2D6FBB4}"/>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4" name="二等辺三角形 1003">
                <a:extLst>
                  <a:ext uri="{FF2B5EF4-FFF2-40B4-BE49-F238E27FC236}">
                    <a16:creationId xmlns:a16="http://schemas.microsoft.com/office/drawing/2014/main" id="{23D853B3-37DF-C35E-1A2F-2C604E11622A}"/>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5" name="二等辺三角形 1004">
                <a:extLst>
                  <a:ext uri="{FF2B5EF4-FFF2-40B4-BE49-F238E27FC236}">
                    <a16:creationId xmlns:a16="http://schemas.microsoft.com/office/drawing/2014/main" id="{B8FAFA23-D3FE-2174-2B05-D658734DE05B}"/>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9" name="グループ化 988">
              <a:extLst>
                <a:ext uri="{FF2B5EF4-FFF2-40B4-BE49-F238E27FC236}">
                  <a16:creationId xmlns:a16="http://schemas.microsoft.com/office/drawing/2014/main" id="{F4AED57A-C1E5-D077-90A3-CF89053BB9F9}"/>
                </a:ext>
              </a:extLst>
            </p:cNvPr>
            <p:cNvGrpSpPr/>
            <p:nvPr/>
          </p:nvGrpSpPr>
          <p:grpSpPr>
            <a:xfrm>
              <a:off x="5625846" y="68911"/>
              <a:ext cx="525036" cy="87736"/>
              <a:chOff x="165283" y="28132"/>
              <a:chExt cx="525036" cy="87736"/>
            </a:xfrm>
          </p:grpSpPr>
          <p:sp>
            <p:nvSpPr>
              <p:cNvPr id="990" name="二等辺三角形 989">
                <a:extLst>
                  <a:ext uri="{FF2B5EF4-FFF2-40B4-BE49-F238E27FC236}">
                    <a16:creationId xmlns:a16="http://schemas.microsoft.com/office/drawing/2014/main" id="{CC6E00C6-17D8-A483-AA7C-6201EC0FDF6A}"/>
                  </a:ext>
                </a:extLst>
              </p:cNvPr>
              <p:cNvSpPr/>
              <p:nvPr/>
            </p:nvSpPr>
            <p:spPr>
              <a:xfrm>
                <a:off x="16528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1" name="二等辺三角形 990">
                <a:extLst>
                  <a:ext uri="{FF2B5EF4-FFF2-40B4-BE49-F238E27FC236}">
                    <a16:creationId xmlns:a16="http://schemas.microsoft.com/office/drawing/2014/main" id="{573763F6-DD9B-423E-FEA5-187C474353D3}"/>
                  </a:ext>
                </a:extLst>
              </p:cNvPr>
              <p:cNvSpPr/>
              <p:nvPr/>
            </p:nvSpPr>
            <p:spPr>
              <a:xfrm>
                <a:off x="23212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2" name="二等辺三角形 991">
                <a:extLst>
                  <a:ext uri="{FF2B5EF4-FFF2-40B4-BE49-F238E27FC236}">
                    <a16:creationId xmlns:a16="http://schemas.microsoft.com/office/drawing/2014/main" id="{CF7A987D-FBC0-3656-7982-92552F281E11}"/>
                  </a:ext>
                </a:extLst>
              </p:cNvPr>
              <p:cNvSpPr/>
              <p:nvPr/>
            </p:nvSpPr>
            <p:spPr>
              <a:xfrm>
                <a:off x="298959"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3" name="二等辺三角形 992">
                <a:extLst>
                  <a:ext uri="{FF2B5EF4-FFF2-40B4-BE49-F238E27FC236}">
                    <a16:creationId xmlns:a16="http://schemas.microsoft.com/office/drawing/2014/main" id="{0AE95241-8B69-FA5D-1887-2F9A5B38A155}"/>
                  </a:ext>
                </a:extLst>
              </p:cNvPr>
              <p:cNvSpPr/>
              <p:nvPr/>
            </p:nvSpPr>
            <p:spPr>
              <a:xfrm>
                <a:off x="365797"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4" name="二等辺三角形 993">
                <a:extLst>
                  <a:ext uri="{FF2B5EF4-FFF2-40B4-BE49-F238E27FC236}">
                    <a16:creationId xmlns:a16="http://schemas.microsoft.com/office/drawing/2014/main" id="{2F240CA9-D36E-990F-27B3-EB59530A4648}"/>
                  </a:ext>
                </a:extLst>
              </p:cNvPr>
              <p:cNvSpPr/>
              <p:nvPr/>
            </p:nvSpPr>
            <p:spPr>
              <a:xfrm>
                <a:off x="432635"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5" name="二等辺三角形 994">
                <a:extLst>
                  <a:ext uri="{FF2B5EF4-FFF2-40B4-BE49-F238E27FC236}">
                    <a16:creationId xmlns:a16="http://schemas.microsoft.com/office/drawing/2014/main" id="{A4F3C205-4A42-F4C1-B99E-A792FD7AAC90}"/>
                  </a:ext>
                </a:extLst>
              </p:cNvPr>
              <p:cNvSpPr/>
              <p:nvPr/>
            </p:nvSpPr>
            <p:spPr>
              <a:xfrm>
                <a:off x="499473"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6" name="二等辺三角形 995">
                <a:extLst>
                  <a:ext uri="{FF2B5EF4-FFF2-40B4-BE49-F238E27FC236}">
                    <a16:creationId xmlns:a16="http://schemas.microsoft.com/office/drawing/2014/main" id="{D8AFB36B-C6F8-8F57-D8F6-A998B313F66E}"/>
                  </a:ext>
                </a:extLst>
              </p:cNvPr>
              <p:cNvSpPr/>
              <p:nvPr/>
            </p:nvSpPr>
            <p:spPr>
              <a:xfrm>
                <a:off x="56631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7" name="二等辺三角形 996">
                <a:extLst>
                  <a:ext uri="{FF2B5EF4-FFF2-40B4-BE49-F238E27FC236}">
                    <a16:creationId xmlns:a16="http://schemas.microsoft.com/office/drawing/2014/main" id="{6608AAD7-58C2-1213-76D5-83A6591EE6D4}"/>
                  </a:ext>
                </a:extLst>
              </p:cNvPr>
              <p:cNvSpPr/>
              <p:nvPr/>
            </p:nvSpPr>
            <p:spPr>
              <a:xfrm>
                <a:off x="633151" y="28132"/>
                <a:ext cx="57168" cy="8773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正方形/長方形 1">
            <a:extLst>
              <a:ext uri="{FF2B5EF4-FFF2-40B4-BE49-F238E27FC236}">
                <a16:creationId xmlns:a16="http://schemas.microsoft.com/office/drawing/2014/main" id="{24FB5486-5A9F-FB1B-B413-8CB41C5981F9}"/>
              </a:ext>
            </a:extLst>
          </p:cNvPr>
          <p:cNvSpPr/>
          <p:nvPr/>
        </p:nvSpPr>
        <p:spPr>
          <a:xfrm>
            <a:off x="469131" y="405018"/>
            <a:ext cx="5878607" cy="3600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F4A667E5-2C7C-8D6A-117A-8F5EDC6C7D45}"/>
              </a:ext>
            </a:extLst>
          </p:cNvPr>
          <p:cNvSpPr txBox="1"/>
          <p:nvPr/>
        </p:nvSpPr>
        <p:spPr>
          <a:xfrm>
            <a:off x="627486" y="400352"/>
            <a:ext cx="5572755" cy="369332"/>
          </a:xfrm>
          <a:prstGeom prst="rect">
            <a:avLst/>
          </a:prstGeom>
          <a:noFill/>
        </p:spPr>
        <p:txBody>
          <a:bodyPr wrap="square" rtlCol="0">
            <a:spAutoFit/>
          </a:bodyPr>
          <a:lstStyle/>
          <a:p>
            <a:pPr algn="ctr"/>
            <a:r>
              <a:rPr kumimoji="1" lang="ja-JP" altLang="en-US" dirty="0">
                <a:latin typeface="AR P丸ゴシック体E" panose="020F0900000000000000" pitchFamily="50" charset="-128"/>
                <a:ea typeface="AR P丸ゴシック体E" panose="020F0900000000000000" pitchFamily="50" charset="-128"/>
              </a:rPr>
              <a:t>～～特集～～</a:t>
            </a:r>
          </a:p>
        </p:txBody>
      </p:sp>
      <p:sp>
        <p:nvSpPr>
          <p:cNvPr id="4" name="テキスト ボックス 3">
            <a:extLst>
              <a:ext uri="{FF2B5EF4-FFF2-40B4-BE49-F238E27FC236}">
                <a16:creationId xmlns:a16="http://schemas.microsoft.com/office/drawing/2014/main" id="{4534F395-2468-496D-E248-B3B2F91C3F10}"/>
              </a:ext>
            </a:extLst>
          </p:cNvPr>
          <p:cNvSpPr txBox="1"/>
          <p:nvPr/>
        </p:nvSpPr>
        <p:spPr>
          <a:xfrm>
            <a:off x="497308" y="828471"/>
            <a:ext cx="5872547" cy="369332"/>
          </a:xfrm>
          <a:prstGeom prst="rect">
            <a:avLst/>
          </a:prstGeom>
          <a:noFill/>
        </p:spPr>
        <p:txBody>
          <a:bodyPr wrap="square" rtlCol="0">
            <a:spAutoFit/>
          </a:bodyPr>
          <a:lstStyle/>
          <a:p>
            <a:pPr algn="ctr"/>
            <a:r>
              <a:rPr kumimoji="1" lang="ja-JP" altLang="en-US" b="1" dirty="0">
                <a:solidFill>
                  <a:srgbClr val="00B050"/>
                </a:solidFill>
                <a:latin typeface="Comic Sans MS" panose="030F0702030302020204" pitchFamily="66" charset="0"/>
                <a:ea typeface="AR P丸ゴシック体E" panose="020F0900000000000000" pitchFamily="50" charset="-128"/>
              </a:rPr>
              <a:t>高齢者の熱中症・特に注意が必要です</a:t>
            </a:r>
          </a:p>
        </p:txBody>
      </p:sp>
      <p:pic>
        <p:nvPicPr>
          <p:cNvPr id="12" name="図 11">
            <a:extLst>
              <a:ext uri="{FF2B5EF4-FFF2-40B4-BE49-F238E27FC236}">
                <a16:creationId xmlns:a16="http://schemas.microsoft.com/office/drawing/2014/main" id="{E34DD6B9-B062-1BAF-33DE-C37A679BD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2" y="8568225"/>
            <a:ext cx="1205143" cy="824572"/>
          </a:xfrm>
          <a:prstGeom prst="rect">
            <a:avLst/>
          </a:prstGeom>
        </p:spPr>
      </p:pic>
      <p:sp>
        <p:nvSpPr>
          <p:cNvPr id="16" name="テキスト ボックス 15">
            <a:extLst>
              <a:ext uri="{FF2B5EF4-FFF2-40B4-BE49-F238E27FC236}">
                <a16:creationId xmlns:a16="http://schemas.microsoft.com/office/drawing/2014/main" id="{71C7C23D-253E-E0C4-3E2E-65D2FDBC7438}"/>
              </a:ext>
            </a:extLst>
          </p:cNvPr>
          <p:cNvSpPr txBox="1"/>
          <p:nvPr/>
        </p:nvSpPr>
        <p:spPr>
          <a:xfrm>
            <a:off x="1547840" y="8532353"/>
            <a:ext cx="4918485" cy="261610"/>
          </a:xfrm>
          <a:prstGeom prst="rect">
            <a:avLst/>
          </a:prstGeom>
          <a:noFill/>
        </p:spPr>
        <p:txBody>
          <a:bodyPr wrap="square" rtlCol="0">
            <a:spAutoFit/>
          </a:bodyPr>
          <a:lstStyle/>
          <a:p>
            <a:r>
              <a:rPr kumimoji="1" lang="ja-JP" altLang="en-US" sz="1100" dirty="0">
                <a:latin typeface="AR P丸ゴシック体E" panose="020F0900000000000000" pitchFamily="50" charset="-128"/>
                <a:ea typeface="AR P丸ゴシック体E" panose="020F0900000000000000" pitchFamily="50" charset="-128"/>
              </a:rPr>
              <a:t>クリニック通信のバックナンバーをご希望の方はどうぞ受付までお申し出下さい</a:t>
            </a:r>
          </a:p>
        </p:txBody>
      </p:sp>
      <p:sp>
        <p:nvSpPr>
          <p:cNvPr id="17" name="正方形/長方形 16">
            <a:extLst>
              <a:ext uri="{FF2B5EF4-FFF2-40B4-BE49-F238E27FC236}">
                <a16:creationId xmlns:a16="http://schemas.microsoft.com/office/drawing/2014/main" id="{E0F408A3-B9F6-BF23-330C-9BA68B60F728}"/>
              </a:ext>
            </a:extLst>
          </p:cNvPr>
          <p:cNvSpPr/>
          <p:nvPr/>
        </p:nvSpPr>
        <p:spPr>
          <a:xfrm>
            <a:off x="2362103" y="6270851"/>
            <a:ext cx="4087731" cy="22258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669EF2F-54AF-23A3-E170-AE7BC97C8741}"/>
              </a:ext>
            </a:extLst>
          </p:cNvPr>
          <p:cNvSpPr txBox="1"/>
          <p:nvPr/>
        </p:nvSpPr>
        <p:spPr>
          <a:xfrm>
            <a:off x="1586484" y="8824836"/>
            <a:ext cx="1438653" cy="261610"/>
          </a:xfrm>
          <a:prstGeom prst="rect">
            <a:avLst/>
          </a:prstGeom>
          <a:noFill/>
        </p:spPr>
        <p:txBody>
          <a:bodyPr wrap="square" rtlCol="0">
            <a:spAutoFit/>
          </a:bodyPr>
          <a:lstStyle/>
          <a:p>
            <a:r>
              <a:rPr kumimoji="1" lang="ja-JP" altLang="en-US" sz="1100" dirty="0">
                <a:latin typeface="AR P丸ゴシック体E" panose="020F0900000000000000" pitchFamily="50" charset="-128"/>
                <a:ea typeface="AR P丸ゴシック体E" panose="020F0900000000000000" pitchFamily="50" charset="-128"/>
              </a:rPr>
              <a:t>みわ内科クリニック</a:t>
            </a:r>
            <a:endParaRPr kumimoji="1" lang="en-US" altLang="ja-JP" sz="1100" dirty="0">
              <a:latin typeface="AR P丸ゴシック体E" panose="020F0900000000000000" pitchFamily="50" charset="-128"/>
              <a:ea typeface="AR P丸ゴシック体E" panose="020F0900000000000000" pitchFamily="50" charset="-128"/>
            </a:endParaRPr>
          </a:p>
        </p:txBody>
      </p:sp>
      <p:sp>
        <p:nvSpPr>
          <p:cNvPr id="175" name="テキスト ボックス 174">
            <a:extLst>
              <a:ext uri="{FF2B5EF4-FFF2-40B4-BE49-F238E27FC236}">
                <a16:creationId xmlns:a16="http://schemas.microsoft.com/office/drawing/2014/main" id="{D085EE59-9616-DC2C-4B8C-C3303317CBC4}"/>
              </a:ext>
            </a:extLst>
          </p:cNvPr>
          <p:cNvSpPr txBox="1"/>
          <p:nvPr/>
        </p:nvSpPr>
        <p:spPr>
          <a:xfrm>
            <a:off x="2875646" y="9173511"/>
            <a:ext cx="3557952" cy="261610"/>
          </a:xfrm>
          <a:prstGeom prst="rect">
            <a:avLst/>
          </a:prstGeom>
          <a:noFill/>
        </p:spPr>
        <p:txBody>
          <a:bodyPr wrap="square" rtlCol="0">
            <a:spAutoFit/>
          </a:bodyPr>
          <a:lstStyle/>
          <a:p>
            <a:r>
              <a:rPr kumimoji="1" lang="ja-JP" altLang="en-US" sz="1100" dirty="0">
                <a:latin typeface="AR P丸ゴシック体E" panose="020F0900000000000000" pitchFamily="50" charset="-128"/>
                <a:ea typeface="AR P丸ゴシック体E" panose="020F0900000000000000" pitchFamily="50" charset="-128"/>
              </a:rPr>
              <a:t>ホームぺージもご覧ください。　</a:t>
            </a:r>
            <a:r>
              <a:rPr kumimoji="1" lang="en-US" altLang="ja-JP" sz="1100" dirty="0">
                <a:latin typeface="AR P丸ゴシック体E" panose="020F0900000000000000" pitchFamily="50" charset="-128"/>
                <a:ea typeface="AR P丸ゴシック体E" panose="020F0900000000000000" pitchFamily="50" charset="-128"/>
              </a:rPr>
              <a:t>http://miwaclinic.net</a:t>
            </a:r>
          </a:p>
        </p:txBody>
      </p:sp>
      <p:sp>
        <p:nvSpPr>
          <p:cNvPr id="176" name="テキスト ボックス 175">
            <a:extLst>
              <a:ext uri="{FF2B5EF4-FFF2-40B4-BE49-F238E27FC236}">
                <a16:creationId xmlns:a16="http://schemas.microsoft.com/office/drawing/2014/main" id="{D3AE240E-30C9-699F-4AE7-7DFB1C9471AC}"/>
              </a:ext>
            </a:extLst>
          </p:cNvPr>
          <p:cNvSpPr txBox="1"/>
          <p:nvPr/>
        </p:nvSpPr>
        <p:spPr>
          <a:xfrm>
            <a:off x="2886684" y="8742528"/>
            <a:ext cx="2436466" cy="400110"/>
          </a:xfrm>
          <a:prstGeom prst="rect">
            <a:avLst/>
          </a:prstGeom>
          <a:noFill/>
        </p:spPr>
        <p:txBody>
          <a:bodyPr wrap="square" rtlCol="0">
            <a:spAutoFit/>
          </a:bodyPr>
          <a:lstStyle/>
          <a:p>
            <a:r>
              <a:rPr kumimoji="1" lang="ja-JP" altLang="en-US" sz="1000" dirty="0">
                <a:latin typeface="AR P丸ゴシック体E" panose="020F0900000000000000" pitchFamily="50" charset="-128"/>
                <a:ea typeface="AR P丸ゴシック体E" panose="020F0900000000000000" pitchFamily="50" charset="-128"/>
              </a:rPr>
              <a:t>西東京市下保谷</a:t>
            </a:r>
            <a:r>
              <a:rPr kumimoji="1" lang="en-US" altLang="ja-JP" sz="1000" dirty="0">
                <a:latin typeface="AR P丸ゴシック体E" panose="020F0900000000000000" pitchFamily="50" charset="-128"/>
                <a:ea typeface="AR P丸ゴシック体E" panose="020F0900000000000000" pitchFamily="50" charset="-128"/>
              </a:rPr>
              <a:t>4-12-2 </a:t>
            </a:r>
            <a:r>
              <a:rPr kumimoji="1" lang="ja-JP" altLang="en-US" sz="1000" dirty="0">
                <a:latin typeface="AR P丸ゴシック体E" panose="020F0900000000000000" pitchFamily="50" charset="-128"/>
                <a:ea typeface="AR P丸ゴシック体E" panose="020F0900000000000000" pitchFamily="50" charset="-128"/>
              </a:rPr>
              <a:t>メゾン泉</a:t>
            </a:r>
            <a:r>
              <a:rPr kumimoji="1" lang="en-US" altLang="ja-JP" sz="1000" dirty="0">
                <a:latin typeface="AR P丸ゴシック体E" panose="020F0900000000000000" pitchFamily="50" charset="-128"/>
                <a:ea typeface="AR P丸ゴシック体E" panose="020F0900000000000000" pitchFamily="50" charset="-128"/>
              </a:rPr>
              <a:t>1F</a:t>
            </a:r>
          </a:p>
          <a:p>
            <a:r>
              <a:rPr kumimoji="1" lang="ja-JP" altLang="en-US" sz="1000" dirty="0">
                <a:latin typeface="AR P丸ゴシック体E" panose="020F0900000000000000" pitchFamily="50" charset="-128"/>
                <a:ea typeface="AR P丸ゴシック体E" panose="020F0900000000000000" pitchFamily="50" charset="-128"/>
              </a:rPr>
              <a:t>電話 </a:t>
            </a:r>
            <a:r>
              <a:rPr kumimoji="1" lang="en-US" altLang="ja-JP" sz="1000" dirty="0">
                <a:latin typeface="AR P丸ゴシック体E" panose="020F0900000000000000" pitchFamily="50" charset="-128"/>
                <a:ea typeface="AR P丸ゴシック体E" panose="020F0900000000000000" pitchFamily="50" charset="-128"/>
              </a:rPr>
              <a:t>042(438)7188</a:t>
            </a:r>
          </a:p>
        </p:txBody>
      </p:sp>
      <p:sp>
        <p:nvSpPr>
          <p:cNvPr id="1078" name="テキスト ボックス 1077">
            <a:extLst>
              <a:ext uri="{FF2B5EF4-FFF2-40B4-BE49-F238E27FC236}">
                <a16:creationId xmlns:a16="http://schemas.microsoft.com/office/drawing/2014/main" id="{BE7D343E-D549-69AC-D51A-D459527A3BF7}"/>
              </a:ext>
            </a:extLst>
          </p:cNvPr>
          <p:cNvSpPr txBox="1"/>
          <p:nvPr/>
        </p:nvSpPr>
        <p:spPr>
          <a:xfrm>
            <a:off x="381826" y="6476137"/>
            <a:ext cx="1870422" cy="307777"/>
          </a:xfrm>
          <a:prstGeom prst="rect">
            <a:avLst/>
          </a:prstGeom>
          <a:noFill/>
        </p:spPr>
        <p:txBody>
          <a:bodyPr wrap="square" rtlCol="0">
            <a:spAutoFit/>
          </a:bodyPr>
          <a:lstStyle/>
          <a:p>
            <a:pPr algn="ctr"/>
            <a:r>
              <a:rPr kumimoji="1" lang="ja-JP" altLang="en-US" sz="1400" b="1" dirty="0">
                <a:latin typeface="AR P丸ゴシック体E" panose="020F0900000000000000" pitchFamily="50" charset="-128"/>
                <a:ea typeface="AR P丸ゴシック体E" panose="020F0900000000000000" pitchFamily="50" charset="-128"/>
              </a:rPr>
              <a:t>☆ </a:t>
            </a:r>
            <a:r>
              <a:rPr kumimoji="1" lang="ja-JP" altLang="en-US" sz="1400" dirty="0">
                <a:solidFill>
                  <a:srgbClr val="FF0000"/>
                </a:solidFill>
                <a:latin typeface="AR P丸ゴシック体E" panose="020F0900000000000000" pitchFamily="50" charset="-128"/>
                <a:ea typeface="AR P丸ゴシック体E" panose="020F0900000000000000" pitchFamily="50" charset="-128"/>
              </a:rPr>
              <a:t>スタッフから </a:t>
            </a:r>
            <a:r>
              <a:rPr kumimoji="1" lang="ja-JP" altLang="en-US" sz="1400" b="1" dirty="0">
                <a:latin typeface="AR P丸ゴシック体E" panose="020F0900000000000000" pitchFamily="50" charset="-128"/>
                <a:ea typeface="AR P丸ゴシック体E" panose="020F0900000000000000" pitchFamily="50" charset="-128"/>
              </a:rPr>
              <a:t>☆</a:t>
            </a:r>
          </a:p>
        </p:txBody>
      </p:sp>
      <p:pic>
        <p:nvPicPr>
          <p:cNvPr id="1080" name="図 1079">
            <a:extLst>
              <a:ext uri="{FF2B5EF4-FFF2-40B4-BE49-F238E27FC236}">
                <a16:creationId xmlns:a16="http://schemas.microsoft.com/office/drawing/2014/main" id="{318C8D51-D8B9-68F7-A913-17BBAAD329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7338" y="7156838"/>
            <a:ext cx="1954331" cy="1260873"/>
          </a:xfrm>
          <a:prstGeom prst="rect">
            <a:avLst/>
          </a:prstGeom>
        </p:spPr>
      </p:pic>
      <p:cxnSp>
        <p:nvCxnSpPr>
          <p:cNvPr id="6" name="直線コネクタ 5">
            <a:extLst>
              <a:ext uri="{FF2B5EF4-FFF2-40B4-BE49-F238E27FC236}">
                <a16:creationId xmlns:a16="http://schemas.microsoft.com/office/drawing/2014/main" id="{E2426E55-741F-B61E-E7EF-AF82FEB6D4D9}"/>
              </a:ext>
            </a:extLst>
          </p:cNvPr>
          <p:cNvCxnSpPr>
            <a:cxnSpLocks/>
          </p:cNvCxnSpPr>
          <p:nvPr/>
        </p:nvCxnSpPr>
        <p:spPr>
          <a:xfrm>
            <a:off x="416301" y="6093538"/>
            <a:ext cx="6115766" cy="265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D2728F3-C8C7-4EB7-D047-1624FF1F7DEC}"/>
              </a:ext>
            </a:extLst>
          </p:cNvPr>
          <p:cNvCxnSpPr>
            <a:cxnSpLocks/>
            <a:stCxn id="4" idx="2"/>
          </p:cNvCxnSpPr>
          <p:nvPr/>
        </p:nvCxnSpPr>
        <p:spPr>
          <a:xfrm flipH="1">
            <a:off x="3409409" y="1197803"/>
            <a:ext cx="24173" cy="48678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8E88EFE-69E1-F67A-8188-8E48FCF327D8}"/>
              </a:ext>
            </a:extLst>
          </p:cNvPr>
          <p:cNvSpPr txBox="1"/>
          <p:nvPr/>
        </p:nvSpPr>
        <p:spPr>
          <a:xfrm>
            <a:off x="2331441" y="6299092"/>
            <a:ext cx="4221944" cy="2123658"/>
          </a:xfrm>
          <a:prstGeom prst="rect">
            <a:avLst/>
          </a:prstGeom>
          <a:noFill/>
        </p:spPr>
        <p:txBody>
          <a:bodyPr wrap="square" rtlCol="0">
            <a:spAutoFit/>
          </a:bodyPr>
          <a:lstStyle/>
          <a:p>
            <a:pPr algn="l">
              <a:tabLst>
                <a:tab pos="635000" algn="l"/>
              </a:tabLst>
            </a:pPr>
            <a:r>
              <a:rPr lang="ja-JP" altLang="en-US"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「看護婦はどんな時でも患者さんの味方でいること」これは看護学生の時に恩師からもらった言葉です。まだ看護師とは言わずに看護婦と呼ぶ時代のことですが、私はこの</a:t>
            </a:r>
            <a:endParaRPr lang="en-US" alt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tabLst>
                <a:tab pos="635000" algn="l"/>
              </a:tabLst>
            </a:pPr>
            <a:r>
              <a:rPr lang="ja-JP" altLang="en-US" sz="1200" kern="100" dirty="0">
                <a:latin typeface="游明朝" panose="02020400000000000000" pitchFamily="18" charset="-128"/>
                <a:ea typeface="HG丸ｺﾞｼｯｸM-PRO" panose="020F0600000000000000" pitchFamily="50" charset="-128"/>
                <a:cs typeface="Times New Roman" panose="02020603050405020304" pitchFamily="18" charset="0"/>
              </a:rPr>
              <a:t>言葉をかなり気に入っています。患者さんの味方でいるとはどういうことだろう、と考え続けて四半世紀。私は患者さんと接することがとても好きです。ですが好きだけでは看護にならない。まずは知ること、知ってもらうこと、安心してもらうこと。今までの経験で培ってきたことは患者さんから学んだことがほとんどです。患者さんに成長させてもらい、今があるのだなと改めて感じ、これからも感謝を忘れずに邁進していこうと思います</a:t>
            </a:r>
            <a:r>
              <a:rPr lang="ja-JP" altLang="en-US"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（看護師：</a:t>
            </a:r>
            <a:r>
              <a:rPr lang="en-US" alt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M.S.</a:t>
            </a:r>
            <a:r>
              <a:rPr lang="ja-JP" altLang="en-US"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8499233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13046</TotalTime>
  <Words>884</Words>
  <Application>Microsoft Office PowerPoint</Application>
  <PresentationFormat>A4 210 x 297 mm</PresentationFormat>
  <Paragraphs>35</Paragraphs>
  <Slides>2</Slides>
  <Notes>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2" baseType="lpstr">
      <vt:lpstr>AR P丸ゴシック体E</vt:lpstr>
      <vt:lpstr>ＭＳ ゴシック</vt:lpstr>
      <vt:lpstr>游ゴシック</vt:lpstr>
      <vt:lpstr>游明朝</vt:lpstr>
      <vt:lpstr>Arial</vt:lpstr>
      <vt:lpstr>Calibri</vt:lpstr>
      <vt:lpstr>Calibri Light</vt:lpstr>
      <vt:lpstr>Comic Sans MS</vt:lpstr>
      <vt:lpstr>Office テーマ</vt:lpstr>
      <vt:lpstr>Document</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英人 三輪</dc:creator>
  <cp:lastModifiedBy>英人 三輪</cp:lastModifiedBy>
  <cp:revision>19</cp:revision>
  <cp:lastPrinted>2024-07-31T00:49:01Z</cp:lastPrinted>
  <dcterms:created xsi:type="dcterms:W3CDTF">2024-05-21T08:23:10Z</dcterms:created>
  <dcterms:modified xsi:type="dcterms:W3CDTF">2024-09-04T05:05:41Z</dcterms:modified>
</cp:coreProperties>
</file>